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5251" r:id="rId2"/>
    <p:sldMasterId id="2147485271" r:id="rId3"/>
    <p:sldMasterId id="2147485444" r:id="rId4"/>
    <p:sldMasterId id="2147485645" r:id="rId5"/>
    <p:sldMasterId id="2147485725" r:id="rId6"/>
    <p:sldMasterId id="2147486169" r:id="rId7"/>
    <p:sldMasterId id="2147486179" r:id="rId8"/>
    <p:sldMasterId id="2147486190" r:id="rId9"/>
    <p:sldMasterId id="2147486401" r:id="rId10"/>
    <p:sldMasterId id="2147486416" r:id="rId11"/>
    <p:sldMasterId id="2147486421" r:id="rId12"/>
    <p:sldMasterId id="2147486432" r:id="rId13"/>
    <p:sldMasterId id="2147486443" r:id="rId14"/>
    <p:sldMasterId id="2147486453" r:id="rId15"/>
  </p:sldMasterIdLst>
  <p:notesMasterIdLst>
    <p:notesMasterId r:id="rId60"/>
  </p:notesMasterIdLst>
  <p:handoutMasterIdLst>
    <p:handoutMasterId r:id="rId61"/>
  </p:handoutMasterIdLst>
  <p:sldIdLst>
    <p:sldId id="1358" r:id="rId16"/>
    <p:sldId id="1361" r:id="rId17"/>
    <p:sldId id="665" r:id="rId18"/>
    <p:sldId id="1264" r:id="rId19"/>
    <p:sldId id="1274" r:id="rId20"/>
    <p:sldId id="1344" r:id="rId21"/>
    <p:sldId id="1279" r:id="rId22"/>
    <p:sldId id="782" r:id="rId23"/>
    <p:sldId id="1280" r:id="rId24"/>
    <p:sldId id="1345" r:id="rId25"/>
    <p:sldId id="1347" r:id="rId26"/>
    <p:sldId id="783" r:id="rId27"/>
    <p:sldId id="1369" r:id="rId28"/>
    <p:sldId id="777" r:id="rId29"/>
    <p:sldId id="1265" r:id="rId30"/>
    <p:sldId id="1266" r:id="rId31"/>
    <p:sldId id="1275" r:id="rId32"/>
    <p:sldId id="1276" r:id="rId33"/>
    <p:sldId id="1370" r:id="rId34"/>
    <p:sldId id="1281" r:id="rId35"/>
    <p:sldId id="1282" r:id="rId36"/>
    <p:sldId id="1317" r:id="rId37"/>
    <p:sldId id="1373" r:id="rId38"/>
    <p:sldId id="1291" r:id="rId39"/>
    <p:sldId id="1195" r:id="rId40"/>
    <p:sldId id="1286" r:id="rId41"/>
    <p:sldId id="1371" r:id="rId42"/>
    <p:sldId id="1293" r:id="rId43"/>
    <p:sldId id="1289" r:id="rId44"/>
    <p:sldId id="1290" r:id="rId45"/>
    <p:sldId id="1231" r:id="rId46"/>
    <p:sldId id="1303" r:id="rId47"/>
    <p:sldId id="1304" r:id="rId48"/>
    <p:sldId id="1297" r:id="rId49"/>
    <p:sldId id="1372" r:id="rId50"/>
    <p:sldId id="1305" r:id="rId51"/>
    <p:sldId id="1302" r:id="rId52"/>
    <p:sldId id="1311" r:id="rId53"/>
    <p:sldId id="1313" r:id="rId54"/>
    <p:sldId id="1368" r:id="rId55"/>
    <p:sldId id="1322" r:id="rId56"/>
    <p:sldId id="1377" r:id="rId57"/>
    <p:sldId id="1390" r:id="rId58"/>
    <p:sldId id="1366" r:id="rId59"/>
  </p:sldIdLst>
  <p:sldSz cx="12192000" cy="6858000"/>
  <p:notesSz cx="6797675" cy="9926638"/>
  <p:defaultTextStyle>
    <a:defPPr>
      <a:defRPr lang="de-DE"/>
    </a:defPPr>
    <a:lvl1pPr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Verdana" panose="020B0604030504040204" pitchFamily="34" charset="0"/>
        <a:ea typeface="+mn-ea"/>
        <a:cs typeface="+mn-cs"/>
      </a:defRPr>
    </a:lvl5pPr>
    <a:lvl6pPr marL="2286000" algn="l" defTabSz="914400" rtl="0" eaLnBrk="1" latinLnBrk="0" hangingPunct="1">
      <a:defRPr b="1" kern="1200">
        <a:solidFill>
          <a:schemeClr val="tx1"/>
        </a:solidFill>
        <a:latin typeface="Verdana" panose="020B0604030504040204" pitchFamily="34" charset="0"/>
        <a:ea typeface="+mn-ea"/>
        <a:cs typeface="+mn-cs"/>
      </a:defRPr>
    </a:lvl6pPr>
    <a:lvl7pPr marL="2743200" algn="l" defTabSz="914400" rtl="0" eaLnBrk="1" latinLnBrk="0" hangingPunct="1">
      <a:defRPr b="1" kern="1200">
        <a:solidFill>
          <a:schemeClr val="tx1"/>
        </a:solidFill>
        <a:latin typeface="Verdana" panose="020B0604030504040204" pitchFamily="34" charset="0"/>
        <a:ea typeface="+mn-ea"/>
        <a:cs typeface="+mn-cs"/>
      </a:defRPr>
    </a:lvl7pPr>
    <a:lvl8pPr marL="3200400" algn="l" defTabSz="914400" rtl="0" eaLnBrk="1" latinLnBrk="0" hangingPunct="1">
      <a:defRPr b="1" kern="1200">
        <a:solidFill>
          <a:schemeClr val="tx1"/>
        </a:solidFill>
        <a:latin typeface="Verdana" panose="020B0604030504040204" pitchFamily="34" charset="0"/>
        <a:ea typeface="+mn-ea"/>
        <a:cs typeface="+mn-cs"/>
      </a:defRPr>
    </a:lvl8pPr>
    <a:lvl9pPr marL="3657600" algn="l" defTabSz="914400" rtl="0" eaLnBrk="1" latinLnBrk="0" hangingPunct="1">
      <a:defRPr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80">
          <p15:clr>
            <a:srgbClr val="A4A3A4"/>
          </p15:clr>
        </p15:guide>
        <p15:guide id="2" orient="horz" pos="3847">
          <p15:clr>
            <a:srgbClr val="A4A3A4"/>
          </p15:clr>
        </p15:guide>
        <p15:guide id="3" orient="horz" pos="1026">
          <p15:clr>
            <a:srgbClr val="A4A3A4"/>
          </p15:clr>
        </p15:guide>
        <p15:guide id="4" orient="horz" pos="1495">
          <p15:clr>
            <a:srgbClr val="A4A3A4"/>
          </p15:clr>
        </p15:guide>
        <p15:guide id="5" orient="horz" pos="2196">
          <p15:clr>
            <a:srgbClr val="A4A3A4"/>
          </p15:clr>
        </p15:guide>
        <p15:guide id="6" pos="332">
          <p15:clr>
            <a:srgbClr val="A4A3A4"/>
          </p15:clr>
        </p15:guide>
        <p15:guide id="7" pos="4996">
          <p15:clr>
            <a:srgbClr val="A4A3A4"/>
          </p15:clr>
        </p15:guide>
        <p15:guide id="8" pos="1123">
          <p15:clr>
            <a:srgbClr val="A4A3A4"/>
          </p15:clr>
        </p15:guide>
        <p15:guide id="9" pos="3393">
          <p15:clr>
            <a:srgbClr val="A4A3A4"/>
          </p15:clr>
        </p15:guide>
        <p15:guide id="10" pos="6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99"/>
    <a:srgbClr val="0066FF"/>
    <a:srgbClr val="003366"/>
    <a:srgbClr val="FEC200"/>
    <a:srgbClr val="DEA900"/>
    <a:srgbClr val="EAEAEA"/>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3796A-9DFC-4758-B313-743EC0C4F640}" v="494" dt="2023-05-14T16:33:43.640"/>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6" autoAdjust="0"/>
    <p:restoredTop sz="86392" autoAdjust="0"/>
  </p:normalViewPr>
  <p:slideViewPr>
    <p:cSldViewPr snapToGrid="0">
      <p:cViewPr varScale="1">
        <p:scale>
          <a:sx n="75" d="100"/>
          <a:sy n="75" d="100"/>
        </p:scale>
        <p:origin x="77" y="235"/>
      </p:cViewPr>
      <p:guideLst>
        <p:guide orient="horz" pos="380"/>
        <p:guide orient="horz" pos="3847"/>
        <p:guide orient="horz" pos="1026"/>
        <p:guide orient="horz" pos="1495"/>
        <p:guide orient="horz" pos="2196"/>
        <p:guide pos="332"/>
        <p:guide pos="4996"/>
        <p:guide pos="1123"/>
        <p:guide pos="3393"/>
        <p:guide pos="6508"/>
      </p:guideLst>
    </p:cSldViewPr>
  </p:slideViewPr>
  <p:outlineViewPr>
    <p:cViewPr>
      <p:scale>
        <a:sx n="33" d="100"/>
        <a:sy n="33" d="100"/>
      </p:scale>
      <p:origin x="0" y="-5928"/>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varScale="1">
      <p:scale>
        <a:sx n="1" d="1"/>
        <a:sy n="1" d="1"/>
      </p:scale>
      <p:origin x="0" y="-176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3.xml"/><Relationship Id="rId1" Type="http://schemas.openxmlformats.org/officeDocument/2006/relationships/slide" Target="slides/slide2.xml"/><Relationship Id="rId6" Type="http://schemas.openxmlformats.org/officeDocument/2006/relationships/slide" Target="slides/slide35.xml"/><Relationship Id="rId5" Type="http://schemas.openxmlformats.org/officeDocument/2006/relationships/slide" Target="slides/slide27.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68E5E71-9A71-97A5-131A-6A23D2AC3CA3}"/>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59" name="Rectangle 3">
            <a:extLst>
              <a:ext uri="{FF2B5EF4-FFF2-40B4-BE49-F238E27FC236}">
                <a16:creationId xmlns:a16="http://schemas.microsoft.com/office/drawing/2014/main" id="{3785766C-44F0-F5D6-E20E-B30C616B062A}"/>
              </a:ext>
            </a:extLst>
          </p:cNvPr>
          <p:cNvSpPr>
            <a:spLocks noGrp="1" noChangeArrowheads="1"/>
          </p:cNvSpPr>
          <p:nvPr>
            <p:ph type="dt" sz="quarter"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96260" name="Rectangle 4">
            <a:extLst>
              <a:ext uri="{FF2B5EF4-FFF2-40B4-BE49-F238E27FC236}">
                <a16:creationId xmlns:a16="http://schemas.microsoft.com/office/drawing/2014/main" id="{118A427D-35AF-5847-CA0D-54B2835BD15E}"/>
              </a:ext>
            </a:extLst>
          </p:cNvPr>
          <p:cNvSpPr>
            <a:spLocks noGrp="1" noChangeArrowheads="1"/>
          </p:cNvSpPr>
          <p:nvPr>
            <p:ph type="ftr" sz="quarter" idx="2"/>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96261" name="Rectangle 5">
            <a:extLst>
              <a:ext uri="{FF2B5EF4-FFF2-40B4-BE49-F238E27FC236}">
                <a16:creationId xmlns:a16="http://schemas.microsoft.com/office/drawing/2014/main" id="{0D842173-AFB0-11A3-4AA5-882E3E1BB1F0}"/>
              </a:ext>
            </a:extLst>
          </p:cNvPr>
          <p:cNvSpPr>
            <a:spLocks noGrp="1" noChangeArrowheads="1"/>
          </p:cNvSpPr>
          <p:nvPr>
            <p:ph type="sldNum" sz="quarter" idx="3"/>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39926363-F4D0-4C98-B712-2B5854F8D4C2}" type="slidenum">
              <a:rPr lang="en-US" altLang="de-DE"/>
              <a:pPr>
                <a:defRPr/>
              </a:pPr>
              <a:t>‹#›</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1C78B7-931B-1AFA-7C85-A541B4468722}"/>
              </a:ext>
            </a:extLst>
          </p:cNvPr>
          <p:cNvSpPr>
            <a:spLocks noGrp="1" noChangeArrowheads="1"/>
          </p:cNvSpPr>
          <p:nvPr>
            <p:ph type="hdr" sz="quarter"/>
          </p:nvPr>
        </p:nvSpPr>
        <p:spPr bwMode="auto">
          <a:xfrm>
            <a:off x="0" y="0"/>
            <a:ext cx="2946861" cy="496961"/>
          </a:xfrm>
          <a:prstGeom prst="rect">
            <a:avLst/>
          </a:prstGeom>
          <a:noFill/>
          <a:ln>
            <a:noFill/>
          </a:ln>
        </p:spPr>
        <p:txBody>
          <a:bodyPr vert="horz" wrap="square" lIns="90998" tIns="45501" rIns="90998" bIns="45501" numCol="1" anchor="t"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699" name="Rectangle 3">
            <a:extLst>
              <a:ext uri="{FF2B5EF4-FFF2-40B4-BE49-F238E27FC236}">
                <a16:creationId xmlns:a16="http://schemas.microsoft.com/office/drawing/2014/main" id="{8F4ECCEF-A808-C6CD-4216-76A44BAB1A6A}"/>
              </a:ext>
            </a:extLst>
          </p:cNvPr>
          <p:cNvSpPr>
            <a:spLocks noGrp="1" noChangeArrowheads="1"/>
          </p:cNvSpPr>
          <p:nvPr>
            <p:ph type="dt" idx="1"/>
          </p:nvPr>
        </p:nvSpPr>
        <p:spPr bwMode="auto">
          <a:xfrm>
            <a:off x="3849249" y="0"/>
            <a:ext cx="2946860" cy="496961"/>
          </a:xfrm>
          <a:prstGeom prst="rect">
            <a:avLst/>
          </a:prstGeom>
          <a:noFill/>
          <a:ln>
            <a:noFill/>
          </a:ln>
        </p:spPr>
        <p:txBody>
          <a:bodyPr vert="horz" wrap="square" lIns="90998" tIns="45501" rIns="90998" bIns="45501" numCol="1" anchor="t" anchorCtr="0" compatLnSpc="1">
            <a:prstTxWarp prst="textNoShape">
              <a:avLst/>
            </a:prstTxWarp>
          </a:bodyPr>
          <a:lstStyle>
            <a:lvl1pPr algn="r" defTabSz="909303" eaLnBrk="1" hangingPunct="1">
              <a:defRPr sz="1200" b="0">
                <a:latin typeface="Arial" pitchFamily="34" charset="0"/>
              </a:defRPr>
            </a:lvl1pPr>
          </a:lstStyle>
          <a:p>
            <a:pPr>
              <a:defRPr/>
            </a:pPr>
            <a:endParaRPr lang="en-US"/>
          </a:p>
        </p:txBody>
      </p:sp>
      <p:sp>
        <p:nvSpPr>
          <p:cNvPr id="44036" name="Rectangle 4">
            <a:extLst>
              <a:ext uri="{FF2B5EF4-FFF2-40B4-BE49-F238E27FC236}">
                <a16:creationId xmlns:a16="http://schemas.microsoft.com/office/drawing/2014/main" id="{815E3F25-E141-400E-E59B-8BAAD9FC1D05}"/>
              </a:ext>
            </a:extLst>
          </p:cNvPr>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E4F9587E-7DF2-DF88-99E9-49CEE5D0B037}"/>
              </a:ext>
            </a:extLst>
          </p:cNvPr>
          <p:cNvSpPr>
            <a:spLocks noGrp="1" noChangeArrowheads="1"/>
          </p:cNvSpPr>
          <p:nvPr>
            <p:ph type="body" sz="quarter" idx="3"/>
          </p:nvPr>
        </p:nvSpPr>
        <p:spPr bwMode="auto">
          <a:xfrm>
            <a:off x="679924" y="4714839"/>
            <a:ext cx="5437827" cy="4467931"/>
          </a:xfrm>
          <a:prstGeom prst="rect">
            <a:avLst/>
          </a:prstGeom>
          <a:noFill/>
          <a:ln>
            <a:noFill/>
          </a:ln>
        </p:spPr>
        <p:txBody>
          <a:bodyPr vert="horz" wrap="square" lIns="90998" tIns="45501" rIns="90998" bIns="4550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a:extLst>
              <a:ext uri="{FF2B5EF4-FFF2-40B4-BE49-F238E27FC236}">
                <a16:creationId xmlns:a16="http://schemas.microsoft.com/office/drawing/2014/main" id="{BAEA3BC0-0DB2-DA43-EA5B-B800C4B9F996}"/>
              </a:ext>
            </a:extLst>
          </p:cNvPr>
          <p:cNvSpPr>
            <a:spLocks noGrp="1" noChangeArrowheads="1"/>
          </p:cNvSpPr>
          <p:nvPr>
            <p:ph type="ftr" sz="quarter" idx="4"/>
          </p:nvPr>
        </p:nvSpPr>
        <p:spPr bwMode="auto">
          <a:xfrm>
            <a:off x="0" y="9428105"/>
            <a:ext cx="2946861" cy="496961"/>
          </a:xfrm>
          <a:prstGeom prst="rect">
            <a:avLst/>
          </a:prstGeom>
          <a:noFill/>
          <a:ln>
            <a:noFill/>
          </a:ln>
        </p:spPr>
        <p:txBody>
          <a:bodyPr vert="horz" wrap="square" lIns="90998" tIns="45501" rIns="90998" bIns="45501" numCol="1" anchor="b" anchorCtr="0" compatLnSpc="1">
            <a:prstTxWarp prst="textNoShape">
              <a:avLst/>
            </a:prstTxWarp>
          </a:bodyPr>
          <a:lstStyle>
            <a:lvl1pPr defTabSz="909303" eaLnBrk="1" hangingPunct="1">
              <a:defRPr sz="1200" b="0">
                <a:latin typeface="Arial" pitchFamily="34" charset="0"/>
              </a:defRPr>
            </a:lvl1pPr>
          </a:lstStyle>
          <a:p>
            <a:pPr>
              <a:defRPr/>
            </a:pPr>
            <a:endParaRPr lang="en-US"/>
          </a:p>
        </p:txBody>
      </p:sp>
      <p:sp>
        <p:nvSpPr>
          <p:cNvPr id="29703" name="Rectangle 7">
            <a:extLst>
              <a:ext uri="{FF2B5EF4-FFF2-40B4-BE49-F238E27FC236}">
                <a16:creationId xmlns:a16="http://schemas.microsoft.com/office/drawing/2014/main" id="{C779BCB9-37E4-5F51-129A-A34445146732}"/>
              </a:ext>
            </a:extLst>
          </p:cNvPr>
          <p:cNvSpPr>
            <a:spLocks noGrp="1" noChangeArrowheads="1"/>
          </p:cNvSpPr>
          <p:nvPr>
            <p:ph type="sldNum" sz="quarter" idx="5"/>
          </p:nvPr>
        </p:nvSpPr>
        <p:spPr bwMode="auto">
          <a:xfrm>
            <a:off x="3849249" y="9428105"/>
            <a:ext cx="2946860" cy="496961"/>
          </a:xfrm>
          <a:prstGeom prst="rect">
            <a:avLst/>
          </a:prstGeom>
          <a:noFill/>
          <a:ln>
            <a:noFill/>
          </a:ln>
        </p:spPr>
        <p:txBody>
          <a:bodyPr vert="horz" wrap="square" lIns="90998" tIns="45501" rIns="90998" bIns="45501" numCol="1" anchor="b" anchorCtr="0" compatLnSpc="1">
            <a:prstTxWarp prst="textNoShape">
              <a:avLst/>
            </a:prstTxWarp>
          </a:bodyPr>
          <a:lstStyle>
            <a:lvl1pPr algn="r" defTabSz="908032" eaLnBrk="1" hangingPunct="1">
              <a:defRPr sz="1200" b="0">
                <a:latin typeface="Arial" panose="020B0604020202020204" pitchFamily="34" charset="0"/>
              </a:defRPr>
            </a:lvl1pPr>
          </a:lstStyle>
          <a:p>
            <a:pPr>
              <a:defRPr/>
            </a:pPr>
            <a:fld id="{E68E0776-8027-4D9E-85D1-B365B1BC0B07}" type="slidenum">
              <a:rPr lang="de-DE" altLang="de-DE"/>
              <a:pPr>
                <a:defRPr/>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360310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15</a:t>
            </a:fld>
            <a:endParaRPr lang="de-DE" altLang="de-DE"/>
          </a:p>
        </p:txBody>
      </p:sp>
    </p:spTree>
    <p:extLst>
      <p:ext uri="{BB962C8B-B14F-4D97-AF65-F5344CB8AC3E}">
        <p14:creationId xmlns:p14="http://schemas.microsoft.com/office/powerpoint/2010/main" val="345932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16</a:t>
            </a:fld>
            <a:endParaRPr lang="de-DE" altLang="de-DE"/>
          </a:p>
        </p:txBody>
      </p:sp>
    </p:spTree>
    <p:extLst>
      <p:ext uri="{BB962C8B-B14F-4D97-AF65-F5344CB8AC3E}">
        <p14:creationId xmlns:p14="http://schemas.microsoft.com/office/powerpoint/2010/main" val="426047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17</a:t>
            </a:fld>
            <a:endParaRPr lang="de-DE" altLang="de-DE"/>
          </a:p>
        </p:txBody>
      </p:sp>
    </p:spTree>
    <p:extLst>
      <p:ext uri="{BB962C8B-B14F-4D97-AF65-F5344CB8AC3E}">
        <p14:creationId xmlns:p14="http://schemas.microsoft.com/office/powerpoint/2010/main" val="246935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18</a:t>
            </a:fld>
            <a:endParaRPr lang="de-DE" altLang="de-DE">
              <a:solidFill>
                <a:srgbClr val="000000"/>
              </a:solidFill>
            </a:endParaRPr>
          </a:p>
        </p:txBody>
      </p:sp>
    </p:spTree>
    <p:extLst>
      <p:ext uri="{BB962C8B-B14F-4D97-AF65-F5344CB8AC3E}">
        <p14:creationId xmlns:p14="http://schemas.microsoft.com/office/powerpoint/2010/main" val="66339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19</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11806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20</a:t>
            </a:fld>
            <a:endParaRPr lang="de-DE" altLang="de-DE">
              <a:solidFill>
                <a:srgbClr val="000000"/>
              </a:solidFill>
            </a:endParaRPr>
          </a:p>
        </p:txBody>
      </p:sp>
    </p:spTree>
    <p:extLst>
      <p:ext uri="{BB962C8B-B14F-4D97-AF65-F5344CB8AC3E}">
        <p14:creationId xmlns:p14="http://schemas.microsoft.com/office/powerpoint/2010/main" val="24867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21</a:t>
            </a:fld>
            <a:endParaRPr lang="de-DE" altLang="de-DE">
              <a:solidFill>
                <a:srgbClr val="000000"/>
              </a:solidFill>
            </a:endParaRPr>
          </a:p>
        </p:txBody>
      </p:sp>
    </p:spTree>
    <p:extLst>
      <p:ext uri="{BB962C8B-B14F-4D97-AF65-F5344CB8AC3E}">
        <p14:creationId xmlns:p14="http://schemas.microsoft.com/office/powerpoint/2010/main" val="73911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22</a:t>
            </a:fld>
            <a:endParaRPr lang="de-DE" altLang="de-DE">
              <a:solidFill>
                <a:srgbClr val="000000"/>
              </a:solidFill>
            </a:endParaRPr>
          </a:p>
        </p:txBody>
      </p:sp>
    </p:spTree>
    <p:extLst>
      <p:ext uri="{BB962C8B-B14F-4D97-AF65-F5344CB8AC3E}">
        <p14:creationId xmlns:p14="http://schemas.microsoft.com/office/powerpoint/2010/main" val="325864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164190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24</a:t>
            </a:fld>
            <a:endParaRPr lang="de-DE" altLang="de-DE"/>
          </a:p>
        </p:txBody>
      </p:sp>
    </p:spTree>
    <p:extLst>
      <p:ext uri="{BB962C8B-B14F-4D97-AF65-F5344CB8AC3E}">
        <p14:creationId xmlns:p14="http://schemas.microsoft.com/office/powerpoint/2010/main" val="297929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5</a:t>
            </a:fld>
            <a:endParaRPr lang="de-DE" altLang="de-DE"/>
          </a:p>
        </p:txBody>
      </p:sp>
    </p:spTree>
    <p:extLst>
      <p:ext uri="{BB962C8B-B14F-4D97-AF65-F5344CB8AC3E}">
        <p14:creationId xmlns:p14="http://schemas.microsoft.com/office/powerpoint/2010/main" val="68036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25</a:t>
            </a:fld>
            <a:endParaRPr lang="de-DE" altLang="de-DE"/>
          </a:p>
        </p:txBody>
      </p:sp>
    </p:spTree>
    <p:extLst>
      <p:ext uri="{BB962C8B-B14F-4D97-AF65-F5344CB8AC3E}">
        <p14:creationId xmlns:p14="http://schemas.microsoft.com/office/powerpoint/2010/main" val="38389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26</a:t>
            </a:fld>
            <a:endParaRPr lang="de-DE" altLang="de-DE"/>
          </a:p>
        </p:txBody>
      </p:sp>
    </p:spTree>
    <p:extLst>
      <p:ext uri="{BB962C8B-B14F-4D97-AF65-F5344CB8AC3E}">
        <p14:creationId xmlns:p14="http://schemas.microsoft.com/office/powerpoint/2010/main" val="60433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27</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4085228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29</a:t>
            </a:fld>
            <a:endParaRPr lang="de-DE" altLang="de-DE"/>
          </a:p>
        </p:txBody>
      </p:sp>
    </p:spTree>
    <p:extLst>
      <p:ext uri="{BB962C8B-B14F-4D97-AF65-F5344CB8AC3E}">
        <p14:creationId xmlns:p14="http://schemas.microsoft.com/office/powerpoint/2010/main" val="150464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30</a:t>
            </a:fld>
            <a:endParaRPr lang="de-DE" altLang="de-DE">
              <a:solidFill>
                <a:srgbClr val="000000"/>
              </a:solidFill>
            </a:endParaRPr>
          </a:p>
        </p:txBody>
      </p:sp>
    </p:spTree>
    <p:extLst>
      <p:ext uri="{BB962C8B-B14F-4D97-AF65-F5344CB8AC3E}">
        <p14:creationId xmlns:p14="http://schemas.microsoft.com/office/powerpoint/2010/main" val="1834787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33</a:t>
            </a:fld>
            <a:endParaRPr lang="de-DE" altLang="de-DE"/>
          </a:p>
        </p:txBody>
      </p:sp>
    </p:spTree>
    <p:extLst>
      <p:ext uri="{BB962C8B-B14F-4D97-AF65-F5344CB8AC3E}">
        <p14:creationId xmlns:p14="http://schemas.microsoft.com/office/powerpoint/2010/main" val="80925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35</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38620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37</a:t>
            </a:fld>
            <a:endParaRPr lang="de-DE" altLang="de-DE">
              <a:solidFill>
                <a:srgbClr val="000000"/>
              </a:solidFill>
            </a:endParaRPr>
          </a:p>
        </p:txBody>
      </p:sp>
    </p:spTree>
    <p:extLst>
      <p:ext uri="{BB962C8B-B14F-4D97-AF65-F5344CB8AC3E}">
        <p14:creationId xmlns:p14="http://schemas.microsoft.com/office/powerpoint/2010/main" val="228195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38</a:t>
            </a:fld>
            <a:endParaRPr lang="de-DE" altLang="de-DE"/>
          </a:p>
        </p:txBody>
      </p:sp>
    </p:spTree>
    <p:extLst>
      <p:ext uri="{BB962C8B-B14F-4D97-AF65-F5344CB8AC3E}">
        <p14:creationId xmlns:p14="http://schemas.microsoft.com/office/powerpoint/2010/main" val="3757213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39</a:t>
            </a:fld>
            <a:endParaRPr lang="de-DE" altLang="de-DE"/>
          </a:p>
        </p:txBody>
      </p:sp>
    </p:spTree>
    <p:extLst>
      <p:ext uri="{BB962C8B-B14F-4D97-AF65-F5344CB8AC3E}">
        <p14:creationId xmlns:p14="http://schemas.microsoft.com/office/powerpoint/2010/main" val="150739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6</a:t>
            </a:fld>
            <a:endParaRPr lang="de-DE" altLang="de-DE">
              <a:solidFill>
                <a:srgbClr val="000000"/>
              </a:solidFill>
            </a:endParaRPr>
          </a:p>
        </p:txBody>
      </p:sp>
    </p:spTree>
    <p:extLst>
      <p:ext uri="{BB962C8B-B14F-4D97-AF65-F5344CB8AC3E}">
        <p14:creationId xmlns:p14="http://schemas.microsoft.com/office/powerpoint/2010/main" val="272616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40</a:t>
            </a:fld>
            <a:endParaRPr lang="de-DE" altLang="de-DE">
              <a:solidFill>
                <a:srgbClr val="000000"/>
              </a:solidFill>
            </a:endParaRPr>
          </a:p>
        </p:txBody>
      </p:sp>
    </p:spTree>
    <p:extLst>
      <p:ext uri="{BB962C8B-B14F-4D97-AF65-F5344CB8AC3E}">
        <p14:creationId xmlns:p14="http://schemas.microsoft.com/office/powerpoint/2010/main" val="4057924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41</a:t>
            </a:fld>
            <a:endParaRPr lang="de-DE" altLang="de-DE"/>
          </a:p>
        </p:txBody>
      </p:sp>
    </p:spTree>
    <p:extLst>
      <p:ext uri="{BB962C8B-B14F-4D97-AF65-F5344CB8AC3E}">
        <p14:creationId xmlns:p14="http://schemas.microsoft.com/office/powerpoint/2010/main" val="2420371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42</a:t>
            </a:fld>
            <a:endParaRPr lang="de-DE" altLang="de-DE"/>
          </a:p>
        </p:txBody>
      </p:sp>
    </p:spTree>
    <p:extLst>
      <p:ext uri="{BB962C8B-B14F-4D97-AF65-F5344CB8AC3E}">
        <p14:creationId xmlns:p14="http://schemas.microsoft.com/office/powerpoint/2010/main" val="3795785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44</a:t>
            </a:fld>
            <a:endParaRPr lang="de-DE" altLang="de-DE"/>
          </a:p>
        </p:txBody>
      </p:sp>
    </p:spTree>
    <p:extLst>
      <p:ext uri="{BB962C8B-B14F-4D97-AF65-F5344CB8AC3E}">
        <p14:creationId xmlns:p14="http://schemas.microsoft.com/office/powerpoint/2010/main" val="81901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smtClean="0"/>
              <a:pPr>
                <a:defRPr/>
              </a:pPr>
              <a:t>7</a:t>
            </a:fld>
            <a:endParaRPr lang="de-DE" altLang="de-DE"/>
          </a:p>
        </p:txBody>
      </p:sp>
    </p:spTree>
    <p:extLst>
      <p:ext uri="{BB962C8B-B14F-4D97-AF65-F5344CB8AC3E}">
        <p14:creationId xmlns:p14="http://schemas.microsoft.com/office/powerpoint/2010/main" val="380266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9</a:t>
            </a:fld>
            <a:endParaRPr lang="de-DE" altLang="de-DE">
              <a:solidFill>
                <a:srgbClr val="000000"/>
              </a:solidFill>
            </a:endParaRPr>
          </a:p>
        </p:txBody>
      </p:sp>
    </p:spTree>
    <p:extLst>
      <p:ext uri="{BB962C8B-B14F-4D97-AF65-F5344CB8AC3E}">
        <p14:creationId xmlns:p14="http://schemas.microsoft.com/office/powerpoint/2010/main" val="205717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10</a:t>
            </a:fld>
            <a:endParaRPr lang="de-DE" altLang="de-DE">
              <a:solidFill>
                <a:srgbClr val="000000"/>
              </a:solidFill>
            </a:endParaRPr>
          </a:p>
        </p:txBody>
      </p:sp>
    </p:spTree>
    <p:extLst>
      <p:ext uri="{BB962C8B-B14F-4D97-AF65-F5344CB8AC3E}">
        <p14:creationId xmlns:p14="http://schemas.microsoft.com/office/powerpoint/2010/main" val="304929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68E0776-8027-4D9E-85D1-B365B1BC0B07}" type="slidenum">
              <a:rPr lang="de-DE" altLang="de-DE">
                <a:solidFill>
                  <a:srgbClr val="000000"/>
                </a:solidFill>
              </a:rPr>
              <a:pPr>
                <a:defRPr/>
              </a:pPr>
              <a:t>11</a:t>
            </a:fld>
            <a:endParaRPr lang="de-DE" altLang="de-DE">
              <a:solidFill>
                <a:srgbClr val="000000"/>
              </a:solidFill>
            </a:endParaRPr>
          </a:p>
        </p:txBody>
      </p:sp>
    </p:spTree>
    <p:extLst>
      <p:ext uri="{BB962C8B-B14F-4D97-AF65-F5344CB8AC3E}">
        <p14:creationId xmlns:p14="http://schemas.microsoft.com/office/powerpoint/2010/main" val="161010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162B9A5-EF68-AF64-D58B-59A45D0B7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73">
              <a:spcBef>
                <a:spcPct val="30000"/>
              </a:spcBef>
              <a:defRPr sz="1200">
                <a:solidFill>
                  <a:schemeClr val="tx1"/>
                </a:solidFill>
                <a:latin typeface="Arial" panose="020B0604020202020204" pitchFamily="34" charset="0"/>
              </a:defRPr>
            </a:lvl1pPr>
            <a:lvl2pPr marL="742703" indent="-284206" defTabSz="907573">
              <a:spcBef>
                <a:spcPct val="30000"/>
              </a:spcBef>
              <a:defRPr sz="1200">
                <a:solidFill>
                  <a:schemeClr val="tx1"/>
                </a:solidFill>
                <a:latin typeface="Arial" panose="020B0604020202020204" pitchFamily="34" charset="0"/>
              </a:defRPr>
            </a:lvl2pPr>
            <a:lvl3pPr marL="1141533" indent="-227679" defTabSz="907573">
              <a:spcBef>
                <a:spcPct val="30000"/>
              </a:spcBef>
              <a:defRPr sz="1200">
                <a:solidFill>
                  <a:schemeClr val="tx1"/>
                </a:solidFill>
                <a:latin typeface="Arial" panose="020B0604020202020204" pitchFamily="34" charset="0"/>
              </a:defRPr>
            </a:lvl3pPr>
            <a:lvl4pPr marL="1600030" indent="-227679" defTabSz="907573">
              <a:spcBef>
                <a:spcPct val="30000"/>
              </a:spcBef>
              <a:defRPr sz="1200">
                <a:solidFill>
                  <a:schemeClr val="tx1"/>
                </a:solidFill>
                <a:latin typeface="Arial" panose="020B0604020202020204" pitchFamily="34" charset="0"/>
              </a:defRPr>
            </a:lvl4pPr>
            <a:lvl5pPr marL="2056957" indent="-227679" defTabSz="907573">
              <a:spcBef>
                <a:spcPct val="30000"/>
              </a:spcBef>
              <a:defRPr sz="1200">
                <a:solidFill>
                  <a:schemeClr val="tx1"/>
                </a:solidFill>
                <a:latin typeface="Arial" panose="020B0604020202020204" pitchFamily="34" charset="0"/>
              </a:defRPr>
            </a:lvl5pPr>
            <a:lvl6pPr marL="2509174" indent="-227679" defTabSz="907573" eaLnBrk="0" fontAlgn="base" hangingPunct="0">
              <a:spcBef>
                <a:spcPct val="30000"/>
              </a:spcBef>
              <a:spcAft>
                <a:spcPct val="0"/>
              </a:spcAft>
              <a:defRPr sz="1200">
                <a:solidFill>
                  <a:schemeClr val="tx1"/>
                </a:solidFill>
                <a:latin typeface="Arial" panose="020B0604020202020204" pitchFamily="34" charset="0"/>
              </a:defRPr>
            </a:lvl6pPr>
            <a:lvl7pPr marL="2961390" indent="-227679" defTabSz="907573" eaLnBrk="0" fontAlgn="base" hangingPunct="0">
              <a:spcBef>
                <a:spcPct val="30000"/>
              </a:spcBef>
              <a:spcAft>
                <a:spcPct val="0"/>
              </a:spcAft>
              <a:defRPr sz="1200">
                <a:solidFill>
                  <a:schemeClr val="tx1"/>
                </a:solidFill>
                <a:latin typeface="Arial" panose="020B0604020202020204" pitchFamily="34" charset="0"/>
              </a:defRPr>
            </a:lvl7pPr>
            <a:lvl8pPr marL="3413607" indent="-227679" defTabSz="907573" eaLnBrk="0" fontAlgn="base" hangingPunct="0">
              <a:spcBef>
                <a:spcPct val="30000"/>
              </a:spcBef>
              <a:spcAft>
                <a:spcPct val="0"/>
              </a:spcAft>
              <a:defRPr sz="1200">
                <a:solidFill>
                  <a:schemeClr val="tx1"/>
                </a:solidFill>
                <a:latin typeface="Arial" panose="020B0604020202020204" pitchFamily="34" charset="0"/>
              </a:defRPr>
            </a:lvl8pPr>
            <a:lvl9pPr marL="3865823" indent="-227679" defTabSz="90757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CA088CD-6581-435B-9B73-7443EECC8543}" type="slidenum">
              <a:rPr lang="de-DE" altLang="de-DE">
                <a:solidFill>
                  <a:srgbClr val="000000"/>
                </a:solidFill>
              </a:rPr>
              <a:pPr>
                <a:spcBef>
                  <a:spcPct val="0"/>
                </a:spcBef>
                <a:defRPr/>
              </a:pPr>
              <a:t>13</a:t>
            </a:fld>
            <a:endParaRPr lang="de-DE" altLang="de-DE">
              <a:solidFill>
                <a:srgbClr val="000000"/>
              </a:solidFill>
            </a:endParaRPr>
          </a:p>
        </p:txBody>
      </p:sp>
      <p:sp>
        <p:nvSpPr>
          <p:cNvPr id="48131" name="Rectangle 2">
            <a:extLst>
              <a:ext uri="{FF2B5EF4-FFF2-40B4-BE49-F238E27FC236}">
                <a16:creationId xmlns:a16="http://schemas.microsoft.com/office/drawing/2014/main" id="{435C96D2-0769-ED24-9059-4C6E9D3D5F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ECC3270-6A2B-84FF-BB05-9D25807C65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anose="020B0604020202020204" pitchFamily="34" charset="0"/>
            </a:endParaRPr>
          </a:p>
        </p:txBody>
      </p:sp>
    </p:spTree>
    <p:extLst>
      <p:ext uri="{BB962C8B-B14F-4D97-AF65-F5344CB8AC3E}">
        <p14:creationId xmlns:p14="http://schemas.microsoft.com/office/powerpoint/2010/main" val="26608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2A5D1CC-7BA1-84B6-AE3B-72AB9C2EC2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995">
              <a:spcBef>
                <a:spcPct val="30000"/>
              </a:spcBef>
              <a:defRPr sz="1200">
                <a:solidFill>
                  <a:schemeClr val="tx1"/>
                </a:solidFill>
                <a:latin typeface="Arial" panose="020B0604020202020204" pitchFamily="34" charset="0"/>
              </a:defRPr>
            </a:lvl1pPr>
            <a:lvl2pPr marL="750554" indent="-285776" defTabSz="916995">
              <a:spcBef>
                <a:spcPct val="30000"/>
              </a:spcBef>
              <a:defRPr sz="1200">
                <a:solidFill>
                  <a:schemeClr val="tx1"/>
                </a:solidFill>
                <a:latin typeface="Arial" panose="020B0604020202020204" pitchFamily="34" charset="0"/>
              </a:defRPr>
            </a:lvl2pPr>
            <a:lvl3pPr marL="1152524" indent="-229249" defTabSz="916995">
              <a:spcBef>
                <a:spcPct val="30000"/>
              </a:spcBef>
              <a:defRPr sz="1200">
                <a:solidFill>
                  <a:schemeClr val="tx1"/>
                </a:solidFill>
                <a:latin typeface="Arial" panose="020B0604020202020204" pitchFamily="34" charset="0"/>
              </a:defRPr>
            </a:lvl3pPr>
            <a:lvl4pPr marL="1617302" indent="-229249" defTabSz="916995">
              <a:spcBef>
                <a:spcPct val="30000"/>
              </a:spcBef>
              <a:defRPr sz="1200">
                <a:solidFill>
                  <a:schemeClr val="tx1"/>
                </a:solidFill>
                <a:latin typeface="Arial" panose="020B0604020202020204" pitchFamily="34" charset="0"/>
              </a:defRPr>
            </a:lvl4pPr>
            <a:lvl5pPr marL="2078940" indent="-229249" defTabSz="916995">
              <a:spcBef>
                <a:spcPct val="30000"/>
              </a:spcBef>
              <a:defRPr sz="1200">
                <a:solidFill>
                  <a:schemeClr val="tx1"/>
                </a:solidFill>
                <a:latin typeface="Arial" panose="020B0604020202020204" pitchFamily="34" charset="0"/>
              </a:defRPr>
            </a:lvl5pPr>
            <a:lvl6pPr marL="2531156" indent="-229249" defTabSz="916995" eaLnBrk="0" fontAlgn="base" hangingPunct="0">
              <a:spcBef>
                <a:spcPct val="30000"/>
              </a:spcBef>
              <a:spcAft>
                <a:spcPct val="0"/>
              </a:spcAft>
              <a:defRPr sz="1200">
                <a:solidFill>
                  <a:schemeClr val="tx1"/>
                </a:solidFill>
                <a:latin typeface="Arial" panose="020B0604020202020204" pitchFamily="34" charset="0"/>
              </a:defRPr>
            </a:lvl6pPr>
            <a:lvl7pPr marL="2983373" indent="-229249" defTabSz="916995" eaLnBrk="0" fontAlgn="base" hangingPunct="0">
              <a:spcBef>
                <a:spcPct val="30000"/>
              </a:spcBef>
              <a:spcAft>
                <a:spcPct val="0"/>
              </a:spcAft>
              <a:defRPr sz="1200">
                <a:solidFill>
                  <a:schemeClr val="tx1"/>
                </a:solidFill>
                <a:latin typeface="Arial" panose="020B0604020202020204" pitchFamily="34" charset="0"/>
              </a:defRPr>
            </a:lvl7pPr>
            <a:lvl8pPr marL="3435589" indent="-229249" defTabSz="916995" eaLnBrk="0" fontAlgn="base" hangingPunct="0">
              <a:spcBef>
                <a:spcPct val="30000"/>
              </a:spcBef>
              <a:spcAft>
                <a:spcPct val="0"/>
              </a:spcAft>
              <a:defRPr sz="1200">
                <a:solidFill>
                  <a:schemeClr val="tx1"/>
                </a:solidFill>
                <a:latin typeface="Arial" panose="020B0604020202020204" pitchFamily="34" charset="0"/>
              </a:defRPr>
            </a:lvl8pPr>
            <a:lvl9pPr marL="3887806" indent="-229249" defTabSz="91699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7477E1-D39E-40AA-8C3A-42FB7A3E2C7A}" type="slidenum">
              <a:rPr lang="de-DE" altLang="de-DE" smtClean="0">
                <a:solidFill>
                  <a:srgbClr val="000000"/>
                </a:solidFill>
              </a:rPr>
              <a:pPr>
                <a:spcBef>
                  <a:spcPct val="0"/>
                </a:spcBef>
              </a:pPr>
              <a:t>14</a:t>
            </a:fld>
            <a:endParaRPr lang="de-DE" altLang="de-DE">
              <a:solidFill>
                <a:srgbClr val="000000"/>
              </a:solidFill>
            </a:endParaRPr>
          </a:p>
        </p:txBody>
      </p:sp>
      <p:sp>
        <p:nvSpPr>
          <p:cNvPr id="51203" name="Rectangle 2">
            <a:extLst>
              <a:ext uri="{FF2B5EF4-FFF2-40B4-BE49-F238E27FC236}">
                <a16:creationId xmlns:a16="http://schemas.microsoft.com/office/drawing/2014/main" id="{9CEC8D32-7C06-5853-CEAF-0A1EE043E58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105C505-7C43-2F47-BE4B-DAD9DAB8DC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19.jpe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1.emf"/><Relationship Id="rId1" Type="http://schemas.openxmlformats.org/officeDocument/2006/relationships/slideMaster" Target="../slideMasters/slideMaster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E4DF0130-0774-D7BD-CED3-C46BB43993A4}"/>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24/10/2024</a:t>
            </a:fld>
            <a:r>
              <a:rPr lang="en-GB" altLang="de-DE"/>
              <a:t> - P </a:t>
            </a:r>
            <a:fld id="{2EA9304C-208A-4746-A614-2D16B9B421AA}" type="slidenum">
              <a:rPr lang="en-GB" altLang="de-DE" smtClean="0"/>
              <a:pPr>
                <a:defRPr/>
              </a:pPr>
              <a:t>‹#›</a:t>
            </a:fld>
            <a:endParaRPr lang="en-GB" altLang="de-DE"/>
          </a:p>
        </p:txBody>
      </p:sp>
    </p:spTree>
    <p:extLst>
      <p:ext uri="{BB962C8B-B14F-4D97-AF65-F5344CB8AC3E}">
        <p14:creationId xmlns:p14="http://schemas.microsoft.com/office/powerpoint/2010/main" val="423975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513202F3-D6A7-6924-6E62-19294A4A65C9}"/>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56EE89C2-84ED-4039-90F3-0927CCD4BEDD}" type="slidenum">
              <a:rPr lang="en-GB" altLang="de-DE" smtClean="0"/>
              <a:pPr>
                <a:defRPr/>
              </a:pPr>
              <a:t>‹#›</a:t>
            </a:fld>
            <a:endParaRPr lang="en-GB" altLang="de-DE"/>
          </a:p>
        </p:txBody>
      </p:sp>
    </p:spTree>
    <p:extLst>
      <p:ext uri="{BB962C8B-B14F-4D97-AF65-F5344CB8AC3E}">
        <p14:creationId xmlns:p14="http://schemas.microsoft.com/office/powerpoint/2010/main" val="1401917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26695033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9A85E747-DDEC-EA8B-BBA1-89B5324CAC5A}"/>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BD176000-88EA-4B0D-AA64-40FAAF40BFAE}" type="datetime1">
              <a:rPr lang="en-GB" altLang="de-DE" smtClean="0"/>
              <a:pPr>
                <a:defRPr/>
              </a:pPr>
              <a:t>24/10/2024</a:t>
            </a:fld>
            <a:r>
              <a:rPr lang="en-GB" altLang="de-DE"/>
              <a:t> - P </a:t>
            </a:r>
            <a:fld id="{58CF78D6-66D1-4642-ABDD-9E87AEFA121F}" type="slidenum">
              <a:rPr lang="en-GB" altLang="de-DE" smtClean="0"/>
              <a:pPr>
                <a:defRPr/>
              </a:pPr>
              <a:t>‹#›</a:t>
            </a:fld>
            <a:endParaRPr lang="en-GB" altLang="de-DE"/>
          </a:p>
        </p:txBody>
      </p:sp>
    </p:spTree>
    <p:extLst>
      <p:ext uri="{BB962C8B-B14F-4D97-AF65-F5344CB8AC3E}">
        <p14:creationId xmlns:p14="http://schemas.microsoft.com/office/powerpoint/2010/main" val="42128228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F576F82-1DE2-05CA-A33D-73F3ACDA5F3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059174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092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ADFB7D7-EFC0-668F-D19B-D16F956EA0A7}"/>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8EF19A4F-44A6-A7D6-1144-5B1946809B25}"/>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E6894109-5E9A-76D6-4FAF-8CAD17766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7993F1EC-D899-6463-5EA8-DD76478F91D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174D7A88-4612-8198-B89D-3FD69A1F1D9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E46CE462-0C9E-0009-D89B-B30BFE06D5E1}"/>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B597DB5-4FF1-EE2E-F9CB-AE9BA1B6B2B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2843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73E0F08-94FC-298F-D4BF-0D4CA44C167C}"/>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5704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6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3D0C7F-18E0-8BFD-9EC7-4CF662A3A5C8}"/>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79E458C-5F81-9998-969B-D8648CB013D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A5DEA1C5-E1E8-02D8-DDB2-15AF69CEB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672EEDF6-CEB6-290F-56C5-870EC09B261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8DE8D5FB-7CF2-9D9D-943B-92CC0EBFCA2A}"/>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A5AC8A1C-09C8-B357-5B0C-A6FF0B281A58}"/>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4D10510-D6B5-9437-880C-F5D6234221F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5603FB70-ECED-D5B5-EF85-9126B0735B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05621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60EBB929-8D23-437C-4CE2-682A8BC2F178}"/>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F47777F5-B2B5-4B5B-A876-EC1E7AF90E20}" type="datetime1">
              <a:rPr lang="en-GB" altLang="de-DE" smtClean="0"/>
              <a:pPr>
                <a:defRPr/>
              </a:pPr>
              <a:t>24/10/2024</a:t>
            </a:fld>
            <a:r>
              <a:rPr lang="en-GB" altLang="de-DE"/>
              <a:t> - P </a:t>
            </a:r>
            <a:fld id="{A06CABB1-754F-49BD-8A82-5D69CFD9FAA7}" type="slidenum">
              <a:rPr lang="en-GB" altLang="de-DE" smtClean="0"/>
              <a:pPr>
                <a:defRPr/>
              </a:pPr>
              <a:t>‹#›</a:t>
            </a:fld>
            <a:endParaRPr lang="en-GB" altLang="de-DE"/>
          </a:p>
        </p:txBody>
      </p:sp>
    </p:spTree>
    <p:extLst>
      <p:ext uri="{BB962C8B-B14F-4D97-AF65-F5344CB8AC3E}">
        <p14:creationId xmlns:p14="http://schemas.microsoft.com/office/powerpoint/2010/main" val="159281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04E9B084-8697-4352-49DF-DB28A44BEFAE}"/>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9416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6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32975F-1B7F-12A7-5C0A-C8D1172DC18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2920B1A9-6A1D-EF0F-5CCC-F65C2DCA5F4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194BFEDC-AF69-9F53-53EC-5E0B5E0A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BB19A541-CFAB-E33A-E3CA-716B92C9369C}"/>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A9F6D2F-468C-8B42-3F10-D5FC420A3A7B}"/>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8D451400-ACC6-0408-A6C3-23B928CDB0C2}"/>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C4CA4ABB-CDE7-9841-E742-2C06BD460FB6}"/>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6B0B3AF1-A910-1A74-EA56-4E288C573E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23302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CC2DD6E3-989A-3198-3573-CC6DE2A0F84C}"/>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r>
              <a:rPr lang="en-GB" altLang="de-DE"/>
              <a:t>Lecture: Interactions in Turbomachinery Rotordynamics - </a:t>
            </a:r>
            <a:fld id="{3A8710CE-48C9-4EC5-9B71-806A9DE276CE}" type="datetime1">
              <a:rPr lang="en-GB" altLang="de-DE" smtClean="0"/>
              <a:pPr>
                <a:defRPr/>
              </a:pPr>
              <a:t>24/10/2024</a:t>
            </a:fld>
            <a:r>
              <a:rPr lang="en-GB" altLang="de-DE"/>
              <a:t> - P </a:t>
            </a:r>
            <a:fld id="{DD684A77-9D13-41CE-9CB2-C5E0890E5485}" type="slidenum">
              <a:rPr lang="en-GB" altLang="de-DE" smtClean="0"/>
              <a:pPr>
                <a:defRPr/>
              </a:pPr>
              <a:t>‹#›</a:t>
            </a:fld>
            <a:endParaRPr lang="en-GB" altLang="de-DE"/>
          </a:p>
        </p:txBody>
      </p:sp>
    </p:spTree>
    <p:extLst>
      <p:ext uri="{BB962C8B-B14F-4D97-AF65-F5344CB8AC3E}">
        <p14:creationId xmlns:p14="http://schemas.microsoft.com/office/powerpoint/2010/main" val="29250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B70BD4E2-BCC3-18F7-D8FB-673164A2D837}"/>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2886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3A5F4805-6EA9-E251-F4C6-FC973E061E9B}"/>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583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46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72342C-7212-6FC1-25A1-7FA3995BD6DD}"/>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A990BCF6-9C5D-9C63-9A70-379BFE70ECFF}"/>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AB1DFC-34AC-2353-A157-1E19AFF2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08EDAC9A-DC27-E7C6-DECF-EBB926EC2316}"/>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A6EE715E-B892-79B1-BDCD-FE5EB378DD09}"/>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E575653-AE86-1506-4E3E-E18D5F9349B0}"/>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AB901BD2-E299-73AF-89AE-685D57746D5A}"/>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1453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594817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225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58244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1239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298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280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109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54765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0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20492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7544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8044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TT 2020 Content slide 01a">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8B4E10E9-91D2-A9B9-6D89-5F52B9269AFF}"/>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CFDC700-189C-BC37-0D69-60F573EEA8C4}"/>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06F3456-F8D1-CC2E-544F-BC88D624FF1A}"/>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0D8C0AA1-F00D-1FEA-2A2F-82EABFBF92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70D6D13-BD85-5A4E-6B6B-9F2D05C71AA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BD07D1F4-E47B-C08B-A505-23CC15F9B07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3F4FEEF2-F822-CF2F-43B5-55F442E413E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6C093BBC-AB3F-2A56-CC15-3C1317CC2A05}"/>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E31E5B18-3889-A56F-C8C2-D8D68FC8109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C931AC1C-6F74-37F5-C278-F187D4E4C1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0C1509F6-8B29-9C1F-047E-45C781BF9BA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52776839-E1A7-B520-8F4E-7305665494B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8922378-73C4-55B5-23AA-904368CABD07}"/>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51D360E5-3A31-29E1-0BFE-FD86D864B93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E14D635D-1B06-2B05-AB2C-0BD02E6850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24923A50-E32A-D09E-01D3-876835AF674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0B02CF52-AA99-B581-9F9C-D98AAC186C79}"/>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7EA10397-730F-AB4E-DB39-3A966806948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3C58AD14-5553-8A25-1AC9-4C8BC76647B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7948E2D-B39C-BCC0-C889-4316F413C88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288F3150-1A31-EDCA-5C88-AC1CA0F7511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917D60A6-6994-F9FB-5104-018B1ADD6BC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D7E456A-A8CD-F8EC-F4BE-B2F658B5F739}"/>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3808B470-03C8-DA45-68EF-3B32BC8FE87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E88841EA-A0AB-0D43-8CC0-EBB4EA857FD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A060FE94-F9D4-7109-6CCD-0A0727C45D8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682E52EF-3871-28D5-A36B-657BE789183B}"/>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84CE3FAA-AEDE-F0FA-A47A-86EF5633F15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B640A03C-BC8E-55C0-E5FD-8255C1ABB11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F3CCC03E-90D8-7082-A14B-47BE39273CB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34F15D40-3A49-D04B-EE6B-3D06A4572A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04E9D7DB-2D91-8DD5-7B4F-F24AFE8D8DF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AFB3F1FC-1391-5563-EEC3-805A96560EF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6BA3B23E-A695-3C75-2FA5-A7682E48554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5C8740E6-BBD1-F891-11D8-3576891555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C6033A5D-A25E-C58F-60B5-66FA6F66726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D915C088-EC7A-922E-B382-0E91D58B4152}"/>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CD84887E-8FA7-1C90-4616-7442BD26565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E0097916-B9F1-ABF3-DEE1-2AD0B4BB649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F21F5728-580A-6DD7-3102-4367BC334BF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042F5E58-8941-94EF-D726-1921FB80B2D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AB5F48D-0DDA-7960-E757-050ACB4C0A69}"/>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34288017-F220-F82F-D740-BEEDFACF7A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38197186-1209-D36A-EFDF-31733B26B6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8CB5E8F4-4BD9-635C-6753-740E8FF7D40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62C33967-6209-2C54-6C25-42186B829EB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343028FD-E7DA-AF24-BE50-1BE6E68CA28D}"/>
              </a:ext>
            </a:extLst>
          </p:cNvPr>
          <p:cNvSpPr>
            <a:spLocks noGrp="1"/>
          </p:cNvSpPr>
          <p:nvPr>
            <p:ph type="dt" sz="half" idx="14"/>
          </p:nvPr>
        </p:nvSpPr>
        <p:spPr/>
        <p:txBody>
          <a:bodyPr/>
          <a:lstStyle>
            <a:lvl1pPr>
              <a:defRPr/>
            </a:lvl1pPr>
          </a:lstStyle>
          <a:p>
            <a:pPr>
              <a:defRPr/>
            </a:pPr>
            <a:fld id="{8F365DB9-3935-4D15-BBE5-26264A117717}" type="datetime1">
              <a:rPr lang="en-GB"/>
              <a:pPr>
                <a:defRPr/>
              </a:pPr>
              <a:t>24/10/2024</a:t>
            </a:fld>
            <a:endParaRPr lang="en-GB" dirty="0"/>
          </a:p>
        </p:txBody>
      </p:sp>
      <p:sp>
        <p:nvSpPr>
          <p:cNvPr id="51" name="Footer Placeholder 3">
            <a:extLst>
              <a:ext uri="{FF2B5EF4-FFF2-40B4-BE49-F238E27FC236}">
                <a16:creationId xmlns:a16="http://schemas.microsoft.com/office/drawing/2014/main" id="{39B2EE6E-7013-4921-9ACA-9867A6CA4872}"/>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6EC9074B-9614-820D-7B59-7715A40CA216}"/>
              </a:ext>
            </a:extLst>
          </p:cNvPr>
          <p:cNvSpPr>
            <a:spLocks noGrp="1"/>
          </p:cNvSpPr>
          <p:nvPr>
            <p:ph type="sldNum" sz="quarter" idx="16"/>
          </p:nvPr>
        </p:nvSpPr>
        <p:spPr/>
        <p:txBody>
          <a:bodyPr/>
          <a:lstStyle>
            <a:lvl1pPr>
              <a:defRPr/>
            </a:lvl1pPr>
          </a:lstStyle>
          <a:p>
            <a:pPr>
              <a:defRPr/>
            </a:pPr>
            <a:fld id="{185EA12B-3460-4949-83F4-18F3B53CF9A8}" type="slidenum">
              <a:rPr lang="en-GB"/>
              <a:pPr>
                <a:defRPr/>
              </a:pPr>
              <a:t>‹#›</a:t>
            </a:fld>
            <a:endParaRPr lang="en-GB" dirty="0"/>
          </a:p>
        </p:txBody>
      </p:sp>
    </p:spTree>
    <p:extLst>
      <p:ext uri="{BB962C8B-B14F-4D97-AF65-F5344CB8AC3E}">
        <p14:creationId xmlns:p14="http://schemas.microsoft.com/office/powerpoint/2010/main" val="4402679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TT 2020 Content slide 01b">
    <p:bg>
      <p:bgPr>
        <a:solidFill>
          <a:srgbClr val="005794"/>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A4F8F853-B3CD-3854-9146-91BB093E568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hidden="1">
              <a:extLst>
                <a:ext uri="{FF2B5EF4-FFF2-40B4-BE49-F238E27FC236}">
                  <a16:creationId xmlns:a16="http://schemas.microsoft.com/office/drawing/2014/main" id="{E636577B-DB89-8F11-96CF-80A1080F8F18}"/>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B9B4D403-D727-DB0A-461D-B1665413137E}"/>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D043AC38-5378-85D1-59A9-51FE70149FA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E650C063-E569-C28A-6053-7E45192959C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21A8C416-92B6-7115-ED7C-0B8FC8E1667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6AF34DC4-4C1C-0549-5754-A8849CAF4E57}"/>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9BEA0B16-C05F-0E05-8B77-400A9361086A}"/>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1EC6D540-5480-5B1C-CBA2-D3875B664D5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15F7EE69-3230-E3C2-A8B7-522C07708B0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7F2334B7-6927-82F2-5932-0BA96804DAA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D5A9A7B3-03AC-D86E-E5D2-FA96013D76EE}"/>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D39B645E-A860-7099-B10A-19C4165AD8F9}"/>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F94ECB8-670F-C278-994B-3FEDB6D4923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7FB8A711-D8AB-100C-F0BB-82BF3E0642D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E490E6D3-38D6-0B1D-B2A4-0BA81790032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597A1A4C-0710-217A-AFDF-D8686DB5DE6E}"/>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1EE3065E-D0AD-F863-5297-2C4D59B8CBA3}"/>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5E185D81-4B43-B4C1-C9E0-8236F9DD67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2449E9E1-55AF-D8CD-8850-26DAEC25FB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588651-8A3A-C2EF-2ADF-B58BCDA5AF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3AB0C1CE-A2C8-3120-0B28-15E508F5359C}"/>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A1E9DF11-5FE9-E7DE-9596-8AC891C981B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2FA88914-D1FB-2E2D-643C-1F4A6D88298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578657AB-3F30-3F04-59D0-68CB98F3AB2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4C961CDB-0677-37CB-4851-3EE28F080B2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9847FFA1-E1B4-24F2-8B27-B3FFF8B72E47}"/>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BDF13ECE-353E-E110-C306-05E31D6E72A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66484E8-819E-0356-834F-6F592568F3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A534DB9A-0036-1643-2B2D-54E69BEB723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6B64B9D4-801C-CBF3-47E6-50243153135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a:extLst>
                <a:ext uri="{FF2B5EF4-FFF2-40B4-BE49-F238E27FC236}">
                  <a16:creationId xmlns:a16="http://schemas.microsoft.com/office/drawing/2014/main" id="{ACAEBF18-927B-FB78-1B4A-95DE429DAB65}"/>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16E9B56B-27ED-3A2A-217A-94814B2BE9D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C65A48DC-DF9F-FC8B-1C2B-71DFAAE9AA1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2722CAEC-E925-0F75-834B-CE76017B358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6E82BE4B-CD91-36F9-FB39-4FBCE1EFF51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C8B81C84-8711-D322-72DB-050D7232586D}"/>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3922DDB4-62D0-BC5C-1BB4-EBCABB6FD5C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5C6C7EE9-0A1F-13D3-C761-7AAE97AD21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1DEB3398-7C57-2414-1797-49C017B500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B97504B7-02E9-18F3-BFEE-CC833C50132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CCB8AD33-316B-F8AA-6612-126AF91EFB41}"/>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0FC3B6A1-D839-8CA6-4485-41E3CCCDE27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C5199B83-EA21-9A13-F59A-B08C877E902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F7A9D47-4624-6037-F358-58EB400F2C7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D5FA2463-F320-E55F-157E-B5F11541AC1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defRPr>
                <a:solidFill>
                  <a:srgbClr val="FFFFFF"/>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solidFill>
                  <a:srgbClr val="FFFFFF"/>
                </a:solidFill>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F9121C4E-53B8-077F-CCBE-618AAEC62322}"/>
              </a:ext>
            </a:extLst>
          </p:cNvPr>
          <p:cNvSpPr>
            <a:spLocks noGrp="1"/>
          </p:cNvSpPr>
          <p:nvPr>
            <p:ph type="dt" sz="half" idx="14"/>
          </p:nvPr>
        </p:nvSpPr>
        <p:spPr/>
        <p:txBody>
          <a:bodyPr/>
          <a:lstStyle>
            <a:lvl1pPr>
              <a:defRPr>
                <a:solidFill>
                  <a:srgbClr val="FFFFFF"/>
                </a:solidFill>
              </a:defRPr>
            </a:lvl1pPr>
          </a:lstStyle>
          <a:p>
            <a:pPr>
              <a:defRPr/>
            </a:pPr>
            <a:fld id="{E54BAF09-D724-44DE-BB69-68E187C18F24}" type="datetime1">
              <a:rPr lang="en-GB"/>
              <a:pPr>
                <a:defRPr/>
              </a:pPr>
              <a:t>24/10/2024</a:t>
            </a:fld>
            <a:endParaRPr lang="en-GB" dirty="0"/>
          </a:p>
        </p:txBody>
      </p:sp>
      <p:sp>
        <p:nvSpPr>
          <p:cNvPr id="51" name="Footer Placeholder 3">
            <a:extLst>
              <a:ext uri="{FF2B5EF4-FFF2-40B4-BE49-F238E27FC236}">
                <a16:creationId xmlns:a16="http://schemas.microsoft.com/office/drawing/2014/main" id="{F0463A42-A2EF-1046-11B8-846C9D5DD48B}"/>
              </a:ext>
            </a:extLst>
          </p:cNvPr>
          <p:cNvSpPr>
            <a:spLocks noGrp="1"/>
          </p:cNvSpPr>
          <p:nvPr>
            <p:ph type="ftr" sz="quarter" idx="15"/>
          </p:nvPr>
        </p:nvSpPr>
        <p:spPr/>
        <p:txBody>
          <a:bodyPr/>
          <a:lstStyle>
            <a:lvl1pPr>
              <a:defRPr>
                <a:solidFill>
                  <a:srgbClr val="FFFFF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7AD4F29A-AE57-28EE-0DFC-D46CE595EF38}"/>
              </a:ext>
            </a:extLst>
          </p:cNvPr>
          <p:cNvSpPr>
            <a:spLocks noGrp="1"/>
          </p:cNvSpPr>
          <p:nvPr>
            <p:ph type="sldNum" sz="quarter" idx="16"/>
          </p:nvPr>
        </p:nvSpPr>
        <p:spPr/>
        <p:txBody>
          <a:bodyPr/>
          <a:lstStyle>
            <a:lvl1pPr>
              <a:defRPr>
                <a:solidFill>
                  <a:srgbClr val="FFFFFF"/>
                </a:solidFill>
              </a:defRPr>
            </a:lvl1pPr>
          </a:lstStyle>
          <a:p>
            <a:pPr>
              <a:defRPr/>
            </a:pPr>
            <a:fld id="{8829D640-5FA0-4AE5-811B-19961850442A}" type="slidenum">
              <a:rPr lang="en-GB"/>
              <a:pPr>
                <a:defRPr/>
              </a:pPr>
              <a:t>‹#›</a:t>
            </a:fld>
            <a:endParaRPr lang="en-GB" dirty="0"/>
          </a:p>
        </p:txBody>
      </p:sp>
    </p:spTree>
    <p:extLst>
      <p:ext uri="{BB962C8B-B14F-4D97-AF65-F5344CB8AC3E}">
        <p14:creationId xmlns:p14="http://schemas.microsoft.com/office/powerpoint/2010/main" val="224027643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TT 2020 Content slide City 01c">
    <p:spTree>
      <p:nvGrpSpPr>
        <p:cNvPr id="1" name=""/>
        <p:cNvGrpSpPr/>
        <p:nvPr/>
      </p:nvGrpSpPr>
      <p:grpSpPr>
        <a:xfrm>
          <a:off x="0" y="0"/>
          <a:ext cx="0" cy="0"/>
          <a:chOff x="0" y="0"/>
          <a:chExt cx="0" cy="0"/>
        </a:xfrm>
      </p:grpSpPr>
      <p:sp>
        <p:nvSpPr>
          <p:cNvPr id="2" name="Freeform: Shape 66">
            <a:extLst>
              <a:ext uri="{FF2B5EF4-FFF2-40B4-BE49-F238E27FC236}">
                <a16:creationId xmlns:a16="http://schemas.microsoft.com/office/drawing/2014/main" id="{081CC38E-9164-3DB3-2D22-E762E8F4C472}"/>
              </a:ext>
            </a:extLst>
          </p:cNvPr>
          <p:cNvSpPr>
            <a:spLocks/>
          </p:cNvSpPr>
          <p:nvPr/>
        </p:nvSpPr>
        <p:spPr bwMode="auto">
          <a:xfrm>
            <a:off x="0" y="0"/>
            <a:ext cx="10250488" cy="6861175"/>
          </a:xfrm>
          <a:custGeom>
            <a:avLst/>
            <a:gdLst>
              <a:gd name="T0" fmla="*/ 13667319 w 7688234"/>
              <a:gd name="T1" fmla="*/ 6624686 h 5145508"/>
              <a:gd name="T2" fmla="*/ 13667319 w 7688234"/>
              <a:gd name="T3" fmla="*/ 736912 h 5145508"/>
              <a:gd name="T4" fmla="*/ 13667319 w 7688234"/>
              <a:gd name="T5" fmla="*/ 736912 h 5145508"/>
              <a:gd name="T6" fmla="*/ 12393668 w 7688234"/>
              <a:gd name="T7" fmla="*/ 0 h 5145508"/>
              <a:gd name="T8" fmla="*/ 0 w 7688234"/>
              <a:gd name="T9" fmla="*/ 0 h 5145508"/>
              <a:gd name="T10" fmla="*/ 0 w 7688234"/>
              <a:gd name="T11" fmla="*/ 9148234 h 5145508"/>
              <a:gd name="T12" fmla="*/ 5190845 w 7688234"/>
              <a:gd name="T13" fmla="*/ 9148234 h 5145508"/>
              <a:gd name="T14" fmla="*/ 13667319 w 7688234"/>
              <a:gd name="T15" fmla="*/ 6624686 h 5145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88234" h="5145508">
                <a:moveTo>
                  <a:pt x="7688235" y="3726116"/>
                </a:moveTo>
                <a:lnTo>
                  <a:pt x="7688235" y="414483"/>
                </a:lnTo>
                <a:lnTo>
                  <a:pt x="6971772" y="0"/>
                </a:lnTo>
                <a:lnTo>
                  <a:pt x="0" y="0"/>
                </a:lnTo>
                <a:lnTo>
                  <a:pt x="0" y="5145509"/>
                </a:lnTo>
                <a:lnTo>
                  <a:pt x="2919990" y="5145509"/>
                </a:lnTo>
                <a:cubicBezTo>
                  <a:pt x="4289475" y="4248027"/>
                  <a:pt x="5927951" y="3726116"/>
                  <a:pt x="7688235" y="372611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3" name="Freeform: Shape 67">
            <a:extLst>
              <a:ext uri="{FF2B5EF4-FFF2-40B4-BE49-F238E27FC236}">
                <a16:creationId xmlns:a16="http://schemas.microsoft.com/office/drawing/2014/main" id="{1878D4EC-9B86-A4E7-EEC9-1D862A6508B3}"/>
              </a:ext>
            </a:extLst>
          </p:cNvPr>
          <p:cNvSpPr>
            <a:spLocks/>
          </p:cNvSpPr>
          <p:nvPr/>
        </p:nvSpPr>
        <p:spPr bwMode="auto">
          <a:xfrm>
            <a:off x="10250488" y="0"/>
            <a:ext cx="1946275" cy="5130800"/>
          </a:xfrm>
          <a:custGeom>
            <a:avLst/>
            <a:gdLst>
              <a:gd name="T0" fmla="*/ 0 w 1459148"/>
              <a:gd name="T1" fmla="*/ 6624511 h 3847923"/>
              <a:gd name="T2" fmla="*/ 2595035 w 1459148"/>
              <a:gd name="T3" fmla="*/ 6841068 h 3847923"/>
              <a:gd name="T4" fmla="*/ 2595035 w 1459148"/>
              <a:gd name="T5" fmla="*/ 0 h 3847923"/>
              <a:gd name="T6" fmla="*/ 1274199 w 1459148"/>
              <a:gd name="T7" fmla="*/ 0 h 3847923"/>
              <a:gd name="T8" fmla="*/ 0 w 1459148"/>
              <a:gd name="T9" fmla="*/ 736893 h 3847923"/>
              <a:gd name="T10" fmla="*/ 0 w 1459148"/>
              <a:gd name="T11" fmla="*/ 6624511 h 38479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9148" h="3847923">
                <a:moveTo>
                  <a:pt x="0" y="3726116"/>
                </a:moveTo>
                <a:cubicBezTo>
                  <a:pt x="497379" y="3726116"/>
                  <a:pt x="984609" y="3767565"/>
                  <a:pt x="1459149" y="3847924"/>
                </a:cubicBezTo>
                <a:lnTo>
                  <a:pt x="1459149" y="0"/>
                </a:lnTo>
                <a:lnTo>
                  <a:pt x="716463" y="0"/>
                </a:lnTo>
                <a:lnTo>
                  <a:pt x="0" y="414483"/>
                </a:lnTo>
                <a:lnTo>
                  <a:pt x="0" y="372611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4" name="Freeform: Shape 68">
            <a:extLst>
              <a:ext uri="{FF2B5EF4-FFF2-40B4-BE49-F238E27FC236}">
                <a16:creationId xmlns:a16="http://schemas.microsoft.com/office/drawing/2014/main" id="{9C9D6C55-B7D4-FDFF-1827-68FDEE1F51A9}"/>
              </a:ext>
            </a:extLst>
          </p:cNvPr>
          <p:cNvSpPr>
            <a:spLocks/>
          </p:cNvSpPr>
          <p:nvPr/>
        </p:nvSpPr>
        <p:spPr bwMode="auto">
          <a:xfrm>
            <a:off x="9296400" y="0"/>
            <a:ext cx="1909763" cy="552450"/>
          </a:xfrm>
          <a:custGeom>
            <a:avLst/>
            <a:gdLst>
              <a:gd name="T0" fmla="*/ 1273175 w 1432926"/>
              <a:gd name="T1" fmla="*/ 736602 h 414482"/>
              <a:gd name="T2" fmla="*/ 2546351 w 1432926"/>
              <a:gd name="T3" fmla="*/ 0 h 414482"/>
              <a:gd name="T4" fmla="*/ 0 w 1432926"/>
              <a:gd name="T5" fmla="*/ 0 h 414482"/>
              <a:gd name="T6" fmla="*/ 1273175 w 1432926"/>
              <a:gd name="T7" fmla="*/ 736602 h 414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2926" h="414482">
                <a:moveTo>
                  <a:pt x="716463" y="414483"/>
                </a:moveTo>
                <a:lnTo>
                  <a:pt x="1432926" y="0"/>
                </a:lnTo>
                <a:lnTo>
                  <a:pt x="0" y="0"/>
                </a:lnTo>
                <a:lnTo>
                  <a:pt x="716463" y="414483"/>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5" name="Freeform: Shape 69">
            <a:extLst>
              <a:ext uri="{FF2B5EF4-FFF2-40B4-BE49-F238E27FC236}">
                <a16:creationId xmlns:a16="http://schemas.microsoft.com/office/drawing/2014/main" id="{EDFDF418-C349-EFA0-8075-3B4B995F4C84}"/>
              </a:ext>
            </a:extLst>
          </p:cNvPr>
          <p:cNvSpPr>
            <a:spLocks/>
          </p:cNvSpPr>
          <p:nvPr/>
        </p:nvSpPr>
        <p:spPr bwMode="auto">
          <a:xfrm>
            <a:off x="3892550" y="4968875"/>
            <a:ext cx="6357938" cy="1892300"/>
          </a:xfrm>
          <a:custGeom>
            <a:avLst/>
            <a:gdLst>
              <a:gd name="T0" fmla="*/ 0 w 4768245"/>
              <a:gd name="T1" fmla="*/ 2523067 h 1419392"/>
              <a:gd name="T2" fmla="*/ 8477251 w 4768245"/>
              <a:gd name="T3" fmla="*/ 2523067 h 1419392"/>
              <a:gd name="T4" fmla="*/ 8477251 w 4768245"/>
              <a:gd name="T5" fmla="*/ 0 h 1419392"/>
              <a:gd name="T6" fmla="*/ 0 w 4768245"/>
              <a:gd name="T7" fmla="*/ 2523067 h 1419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8245" h="1419392">
                <a:moveTo>
                  <a:pt x="0" y="1419392"/>
                </a:moveTo>
                <a:lnTo>
                  <a:pt x="4768245" y="1419392"/>
                </a:lnTo>
                <a:lnTo>
                  <a:pt x="4768245" y="0"/>
                </a:lnTo>
                <a:cubicBezTo>
                  <a:pt x="3007961" y="0"/>
                  <a:pt x="1369485" y="521910"/>
                  <a:pt x="0" y="1419392"/>
                </a:cubicBez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sp>
        <p:nvSpPr>
          <p:cNvPr id="7" name="Freeform: Shape 70">
            <a:extLst>
              <a:ext uri="{FF2B5EF4-FFF2-40B4-BE49-F238E27FC236}">
                <a16:creationId xmlns:a16="http://schemas.microsoft.com/office/drawing/2014/main" id="{AA98308A-5038-F116-AA22-BB61674BF2BD}"/>
              </a:ext>
            </a:extLst>
          </p:cNvPr>
          <p:cNvSpPr>
            <a:spLocks/>
          </p:cNvSpPr>
          <p:nvPr/>
        </p:nvSpPr>
        <p:spPr bwMode="auto">
          <a:xfrm>
            <a:off x="10250488" y="4968875"/>
            <a:ext cx="1946275" cy="1892300"/>
          </a:xfrm>
          <a:custGeom>
            <a:avLst/>
            <a:gdLst>
              <a:gd name="T0" fmla="*/ 0 w 1459148"/>
              <a:gd name="T1" fmla="*/ 2523067 h 1419392"/>
              <a:gd name="T2" fmla="*/ 2595035 w 1459148"/>
              <a:gd name="T3" fmla="*/ 2523067 h 1419392"/>
              <a:gd name="T4" fmla="*/ 2595035 w 1459148"/>
              <a:gd name="T5" fmla="*/ 216520 h 1419392"/>
              <a:gd name="T6" fmla="*/ 0 w 1459148"/>
              <a:gd name="T7" fmla="*/ 0 h 1419392"/>
              <a:gd name="T8" fmla="*/ 0 w 1459148"/>
              <a:gd name="T9" fmla="*/ 2523067 h 1419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9148" h="1419392">
                <a:moveTo>
                  <a:pt x="0" y="1419392"/>
                </a:moveTo>
                <a:lnTo>
                  <a:pt x="1459149" y="1419392"/>
                </a:lnTo>
                <a:lnTo>
                  <a:pt x="1459149" y="121807"/>
                </a:lnTo>
                <a:cubicBezTo>
                  <a:pt x="984609" y="41448"/>
                  <a:pt x="497379" y="0"/>
                  <a:pt x="0" y="0"/>
                </a:cubicBezTo>
                <a:lnTo>
                  <a:pt x="0" y="1419392"/>
                </a:lnTo>
                <a:close/>
              </a:path>
            </a:pathLst>
          </a:custGeom>
          <a:solidFill>
            <a:srgbClr val="DBDBDB"/>
          </a:solidFill>
          <a:ln>
            <a:noFill/>
          </a:ln>
          <a:extLst>
            <a:ext uri="{91240B29-F687-4F45-9708-019B960494DF}">
              <a14:hiddenLine xmlns:a14="http://schemas.microsoft.com/office/drawing/2010/main" w="8459" cap="flat">
                <a:solidFill>
                  <a:srgbClr val="000000"/>
                </a:solidFill>
                <a:prstDash val="solid"/>
                <a:miter lim="800000"/>
                <a:headEnd/>
                <a:tailEnd/>
              </a14:hiddenLine>
            </a:ext>
          </a:extLst>
        </p:spPr>
        <p:txBody>
          <a:bodyPr anchor="ctr"/>
          <a:lstStyle/>
          <a:p>
            <a:endParaRPr lang="de-DE"/>
          </a:p>
        </p:txBody>
      </p:sp>
      <p:grpSp>
        <p:nvGrpSpPr>
          <p:cNvPr id="8" name="VTT_LogoStack_v3_16092019 pienempi koko">
            <a:extLst>
              <a:ext uri="{FF2B5EF4-FFF2-40B4-BE49-F238E27FC236}">
                <a16:creationId xmlns:a16="http://schemas.microsoft.com/office/drawing/2014/main" id="{5EE93F47-609D-3CC9-D16B-F52682877641}"/>
              </a:ext>
            </a:extLst>
          </p:cNvPr>
          <p:cNvGrpSpPr>
            <a:grpSpLocks/>
          </p:cNvGrpSpPr>
          <p:nvPr userDrawn="1"/>
        </p:nvGrpSpPr>
        <p:grpSpPr bwMode="auto">
          <a:xfrm>
            <a:off x="10725150" y="0"/>
            <a:ext cx="1158875" cy="782638"/>
            <a:chOff x="7909204" y="1770762"/>
            <a:chExt cx="971550" cy="655638"/>
          </a:xfrm>
        </p:grpSpPr>
        <p:grpSp>
          <p:nvGrpSpPr>
            <p:cNvPr id="10" name="_VTT_logo_102019_01_white_on_orange">
              <a:extLst>
                <a:ext uri="{FF2B5EF4-FFF2-40B4-BE49-F238E27FC236}">
                  <a16:creationId xmlns:a16="http://schemas.microsoft.com/office/drawing/2014/main" id="{4D3E4B7A-5A1E-DB6E-10A3-01A367CD17CA}"/>
                </a:ext>
              </a:extLst>
            </p:cNvPr>
            <p:cNvGrpSpPr>
              <a:grpSpLocks/>
            </p:cNvGrpSpPr>
            <p:nvPr userDrawn="1"/>
          </p:nvGrpSpPr>
          <p:grpSpPr bwMode="auto">
            <a:xfrm>
              <a:off x="7909204" y="1770762"/>
              <a:ext cx="971550" cy="655638"/>
              <a:chOff x="379933" y="-15999"/>
              <a:chExt cx="971550" cy="655638"/>
            </a:xfrm>
          </p:grpSpPr>
          <p:sp>
            <p:nvSpPr>
              <p:cNvPr id="51" name="Box">
                <a:extLst>
                  <a:ext uri="{FF2B5EF4-FFF2-40B4-BE49-F238E27FC236}">
                    <a16:creationId xmlns:a16="http://schemas.microsoft.com/office/drawing/2014/main" id="{70919DF1-EFA2-36FD-C907-53834D5B1EB9}"/>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52" name="T2">
                <a:extLst>
                  <a:ext uri="{FF2B5EF4-FFF2-40B4-BE49-F238E27FC236}">
                    <a16:creationId xmlns:a16="http://schemas.microsoft.com/office/drawing/2014/main" id="{9664C00C-0919-68AC-E4A4-273B99651F8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T1">
                <a:extLst>
                  <a:ext uri="{FF2B5EF4-FFF2-40B4-BE49-F238E27FC236}">
                    <a16:creationId xmlns:a16="http://schemas.microsoft.com/office/drawing/2014/main" id="{D831C37B-321A-431D-DF12-EA36F3CC3B2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V">
                <a:extLst>
                  <a:ext uri="{FF2B5EF4-FFF2-40B4-BE49-F238E27FC236}">
                    <a16:creationId xmlns:a16="http://schemas.microsoft.com/office/drawing/2014/main" id="{1D3FC1DC-FA10-161A-F740-878CB08B090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2_white_on_black" hidden="1">
              <a:extLst>
                <a:ext uri="{FF2B5EF4-FFF2-40B4-BE49-F238E27FC236}">
                  <a16:creationId xmlns:a16="http://schemas.microsoft.com/office/drawing/2014/main" id="{820F797B-321E-C7D6-9F74-D35C189F3713}"/>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44279142-132C-13B3-F777-9A8F3F9C8F24}"/>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FE8C95CE-86BB-5FFD-95D6-81E71DC5B1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AD4F65DE-DD9C-FB9A-8B8C-18C4F662EE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A70B6FA9-884D-4F73-1AAA-23E5C4044E1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3_white_on_blue" hidden="1">
              <a:extLst>
                <a:ext uri="{FF2B5EF4-FFF2-40B4-BE49-F238E27FC236}">
                  <a16:creationId xmlns:a16="http://schemas.microsoft.com/office/drawing/2014/main" id="{9A508409-B4AC-E509-4404-072F37735321}"/>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42F104E2-EA72-7A36-A3B3-2ABDF5F93FE3}"/>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889E0C4D-338C-F086-3D5C-0767EED615D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610157D0-AE43-00C5-5166-6B34F497755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D47FA0D-3065-EC7E-DF73-334A8587EC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4_white_on_dark_grey" hidden="1">
              <a:extLst>
                <a:ext uri="{FF2B5EF4-FFF2-40B4-BE49-F238E27FC236}">
                  <a16:creationId xmlns:a16="http://schemas.microsoft.com/office/drawing/2014/main" id="{89AE1400-E69C-13C1-57B2-C2B90DEF2949}"/>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AD687C8E-3433-82C4-FAE0-1B4AD6546C7D}"/>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C7DCC2A3-91DC-BF7D-717C-09CB9821CD2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42D12DB0-B6D7-7265-0692-F7FCAE4F57A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59784F1F-E061-6DE7-4EED-F98F948ADF9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5_dark_grey_on_white" hidden="1">
              <a:extLst>
                <a:ext uri="{FF2B5EF4-FFF2-40B4-BE49-F238E27FC236}">
                  <a16:creationId xmlns:a16="http://schemas.microsoft.com/office/drawing/2014/main" id="{19634A04-A7AC-AACD-5D54-4A1468BAA6AF}"/>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D87145DA-3ACD-6755-2733-24BB92D88028}"/>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072248ED-83A2-FD82-7E79-7692A041925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62C5B998-CCA7-A78B-D7F9-9D4C8244394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DED61691-5129-3405-D7F5-90C1378D150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6_orange_blue_on_white" hidden="1">
              <a:extLst>
                <a:ext uri="{FF2B5EF4-FFF2-40B4-BE49-F238E27FC236}">
                  <a16:creationId xmlns:a16="http://schemas.microsoft.com/office/drawing/2014/main" id="{D7DCAE72-D347-DF00-5124-5230FD5FE219}"/>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93A405EE-8D3A-A92F-BC35-8523B94FD81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F290A8B8-9D2B-D7FB-EC03-D954D241266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64867157-743F-3548-A8CA-E8E9A57F195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D480979-327D-DDB9-4E1D-EEE9FBDFBC3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_VTT_logo_102019_07_blue_on_white" hidden="1">
              <a:extLst>
                <a:ext uri="{FF2B5EF4-FFF2-40B4-BE49-F238E27FC236}">
                  <a16:creationId xmlns:a16="http://schemas.microsoft.com/office/drawing/2014/main" id="{A98BC15F-7B23-6ABA-D6D5-D905A9C4AD32}"/>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BB7A3273-AF69-8CE3-2625-B53EAC2F00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858AC8A-617A-D607-4701-AA88E97216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1F781580-31B4-C7DE-DE0D-E816832744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95643EC3-430E-84ED-A9C9-2CBDC4FBCA8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7" name="_VTT_logo_102019_08_black_on_white" hidden="1">
              <a:extLst>
                <a:ext uri="{FF2B5EF4-FFF2-40B4-BE49-F238E27FC236}">
                  <a16:creationId xmlns:a16="http://schemas.microsoft.com/office/drawing/2014/main" id="{3F622A13-06CE-4CF2-76D7-7F963C5C373B}"/>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C2901624-DB6E-4518-9240-72D4614F366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1D5DEA-F7AE-E8C7-9096-EE9557B94DC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1E2906FC-0725-1816-40B9-F2480A12673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1143835C-E191-6BE2-3F03-5C979687265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8" name="_VTT_logo_102019_09_orange_on_white" hidden="1">
              <a:extLst>
                <a:ext uri="{FF2B5EF4-FFF2-40B4-BE49-F238E27FC236}">
                  <a16:creationId xmlns:a16="http://schemas.microsoft.com/office/drawing/2014/main" id="{406C2226-322A-372E-EAC5-131866D8ACAF}"/>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7D543507-E72E-6321-CB74-2AF79CA7CAD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0A83947A-CEF0-4544-8DA9-138F6BCB2D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F52C194A-DF10-06D4-1426-E7411EA63AB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951199A7-B95C-C7ED-9E3E-A1136C4F375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9" name="Content Placeholder 7"/>
          <p:cNvSpPr>
            <a:spLocks noGrp="1"/>
          </p:cNvSpPr>
          <p:nvPr>
            <p:ph sz="quarter" idx="13"/>
          </p:nvPr>
        </p:nvSpPr>
        <p:spPr>
          <a:xfrm>
            <a:off x="958850" y="2097600"/>
            <a:ext cx="9263999" cy="4065600"/>
          </a:xfrm>
        </p:spPr>
        <p:txBody>
          <a:bodyPr numCol="1" spcCol="360000"/>
          <a:lstStyle>
            <a:lvl1pPr marL="287993" indent="-287993">
              <a:buFont typeface="Wingdings 2" panose="05020102010507070707" pitchFamily="18" charset="2"/>
              <a:buChar char="¡"/>
              <a:defRPr/>
            </a:lvl1pPr>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p:txBody>
          <a:bodyPr/>
          <a:lstStyle>
            <a:lvl1pPr>
              <a:defRPr/>
            </a:lvl1pPr>
          </a:lstStyle>
          <a:p>
            <a:r>
              <a:rPr lang="en-GB" noProof="0" dirty="0"/>
              <a:t>Click to edit Master title style</a:t>
            </a:r>
          </a:p>
        </p:txBody>
      </p:sp>
      <p:sp>
        <p:nvSpPr>
          <p:cNvPr id="55" name="Date Placeholder 2">
            <a:extLst>
              <a:ext uri="{FF2B5EF4-FFF2-40B4-BE49-F238E27FC236}">
                <a16:creationId xmlns:a16="http://schemas.microsoft.com/office/drawing/2014/main" id="{AFD4C84E-4135-5274-2864-C4AC31D07C84}"/>
              </a:ext>
            </a:extLst>
          </p:cNvPr>
          <p:cNvSpPr>
            <a:spLocks noGrp="1"/>
          </p:cNvSpPr>
          <p:nvPr>
            <p:ph type="dt" sz="half" idx="14"/>
          </p:nvPr>
        </p:nvSpPr>
        <p:spPr/>
        <p:txBody>
          <a:bodyPr/>
          <a:lstStyle>
            <a:lvl1pPr>
              <a:defRPr/>
            </a:lvl1pPr>
          </a:lstStyle>
          <a:p>
            <a:pPr>
              <a:defRPr/>
            </a:pPr>
            <a:fld id="{A6E6EB9B-27F1-44F0-AF7F-C367E7CEC10C}" type="datetime1">
              <a:rPr lang="en-GB"/>
              <a:pPr>
                <a:defRPr/>
              </a:pPr>
              <a:t>24/10/2024</a:t>
            </a:fld>
            <a:endParaRPr lang="en-GB" dirty="0"/>
          </a:p>
        </p:txBody>
      </p:sp>
      <p:sp>
        <p:nvSpPr>
          <p:cNvPr id="56" name="Footer Placeholder 3">
            <a:extLst>
              <a:ext uri="{FF2B5EF4-FFF2-40B4-BE49-F238E27FC236}">
                <a16:creationId xmlns:a16="http://schemas.microsoft.com/office/drawing/2014/main" id="{8A61A2B0-2D60-6B78-99D7-6DAD2BA71F21}"/>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7" name="Slide Number Placeholder 4">
            <a:extLst>
              <a:ext uri="{FF2B5EF4-FFF2-40B4-BE49-F238E27FC236}">
                <a16:creationId xmlns:a16="http://schemas.microsoft.com/office/drawing/2014/main" id="{8DA24A47-CB36-47AD-C3E0-6E2191B90DDC}"/>
              </a:ext>
            </a:extLst>
          </p:cNvPr>
          <p:cNvSpPr>
            <a:spLocks noGrp="1"/>
          </p:cNvSpPr>
          <p:nvPr>
            <p:ph type="sldNum" sz="quarter" idx="16"/>
          </p:nvPr>
        </p:nvSpPr>
        <p:spPr/>
        <p:txBody>
          <a:bodyPr/>
          <a:lstStyle>
            <a:lvl1pPr>
              <a:defRPr/>
            </a:lvl1pPr>
          </a:lstStyle>
          <a:p>
            <a:pPr>
              <a:defRPr/>
            </a:pPr>
            <a:fld id="{EA32019E-80CC-46EE-AD08-78A88EE32E7E}" type="slidenum">
              <a:rPr lang="en-GB"/>
              <a:pPr>
                <a:defRPr/>
              </a:pPr>
              <a:t>‹#›</a:t>
            </a:fld>
            <a:endParaRPr lang="en-GB" dirty="0"/>
          </a:p>
        </p:txBody>
      </p:sp>
    </p:spTree>
    <p:extLst>
      <p:ext uri="{BB962C8B-B14F-4D97-AF65-F5344CB8AC3E}">
        <p14:creationId xmlns:p14="http://schemas.microsoft.com/office/powerpoint/2010/main" val="319026985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TT 2020 Content slide City 01d">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4D7F00FC-E6D9-EEE6-ABAE-E7CC452EC3CC}"/>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BC52274-7178-C3AC-93D2-466EE02EC72B}"/>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D96D0125-1648-4EC2-FB44-97BA2F88FEB6}"/>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119D4ABA-2461-A1D3-AF83-00B44D5E34B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404CBFFD-EF97-F11B-115A-FE504E88017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AFB66EC2-6F8F-CBF0-EF2E-83A96C8B3DF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7457D483-B46B-96C7-1FA8-8750DF0107F5}"/>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3FCFAF11-0097-5876-169A-9FDF905AA2AC}"/>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B7FA23D7-CFD6-B396-A21C-FD28C8C11A1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8B9B862-ED01-BD1A-86EA-46A95C052D2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884F764F-CBFA-6633-3D39-12A438B3229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42E2D86F-34A0-C27C-23A4-F1F8BE6ABDEF}"/>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28BFE037-5CEB-4383-C945-AB5AD49A8B1B}"/>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15EE3EAB-914C-0654-B9B2-0FCA5496221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31147DA8-6304-6381-BF3E-83E1A631CB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447722E9-AB62-8BA0-25C6-604CEFE546A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690F1A05-49A6-F46A-7678-C6AF772FFB61}"/>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39B17661-9E8A-25FB-EC10-6A427B7D7605}"/>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E9CF1752-7FF0-FC1C-C487-A0A0C0AA4E0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ABEDE853-EF2A-3911-9FA0-7179E58528E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9FCE879A-CF67-E5F5-21F3-C50515E975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A94A81C6-0807-213F-9CE3-60D6E2B80C57}"/>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B9DA001A-E9EA-8D14-8F82-A3A9534C7DA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94781D56-F3AE-6ADB-34EE-1BAE87E97BE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225262A6-2AF8-CF97-89E0-7B31BB9057B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B6E5E6F2-720F-CC92-12F6-857BF4F834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32B3099-4D05-37CC-0607-E21F07186031}"/>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3FE9C9EA-B24F-C9D1-B96F-7C4EEA79CAD5}"/>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12E65AB5-BC2F-E237-4C25-227EF22537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128B8A2D-24C5-F5C6-A0B1-684B67959A9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E8DF6F81-2548-BEBC-F187-726C6720950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B963A05E-94D8-1AD3-9337-5110A951B1FD}"/>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24C02899-CE69-470D-C9E1-6A5F7C9EBB3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064FBA3F-CB7B-A682-19A9-288113995FF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9F20D3E-7137-A690-FE62-E01020228318}"/>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566D4DA5-2ED0-2611-4946-8ADDB49F52B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52249161-1715-1178-C7AA-4A60DA57377F}"/>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1538470F-7573-78EF-4EBD-8AE09248320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6638C13D-FD8A-45F6-80CC-B04F91CBE9E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89E3C445-9BB1-9F41-3DDB-027277AA3F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543F5D31-03CD-9281-8324-CDDB3A28FE7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F25177AE-7736-2C3C-F409-E16DF496EB9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D3EDA7F0-AEF6-171A-61CD-4326E68C5F3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0D018846-3C55-9646-FF08-1184B8B9AEE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374790C0-BD96-D20A-A2B5-4803A85556D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380E7066-42E0-1FA7-3C36-7FB4F5C3F3C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81" name="Picture Placeholder 80"/>
          <p:cNvSpPr>
            <a:spLocks noGrp="1"/>
          </p:cNvSpPr>
          <p:nvPr>
            <p:ph type="pic" sz="quarter" idx="14"/>
          </p:nvPr>
        </p:nvSpPr>
        <p:spPr>
          <a:xfrm>
            <a:off x="3893319" y="4968507"/>
            <a:ext cx="8303192" cy="1892523"/>
          </a:xfrm>
          <a:custGeom>
            <a:avLst/>
            <a:gdLst>
              <a:gd name="connsiteX0" fmla="*/ 4768245 w 6227394"/>
              <a:gd name="connsiteY0" fmla="*/ 0 h 1419392"/>
              <a:gd name="connsiteX1" fmla="*/ 6227394 w 6227394"/>
              <a:gd name="connsiteY1" fmla="*/ 121807 h 1419392"/>
              <a:gd name="connsiteX2" fmla="*/ 6227394 w 6227394"/>
              <a:gd name="connsiteY2" fmla="*/ 1419392 h 1419392"/>
              <a:gd name="connsiteX3" fmla="*/ 4768245 w 6227394"/>
              <a:gd name="connsiteY3" fmla="*/ 1419392 h 1419392"/>
              <a:gd name="connsiteX4" fmla="*/ 0 w 6227394"/>
              <a:gd name="connsiteY4" fmla="*/ 1419392 h 1419392"/>
              <a:gd name="connsiteX5" fmla="*/ 4768245 w 6227394"/>
              <a:gd name="connsiteY5" fmla="*/ 0 h 14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94" h="1419392">
                <a:moveTo>
                  <a:pt x="4768245" y="0"/>
                </a:moveTo>
                <a:cubicBezTo>
                  <a:pt x="5265624" y="0"/>
                  <a:pt x="5752854" y="41448"/>
                  <a:pt x="6227394" y="121807"/>
                </a:cubicBezTo>
                <a:lnTo>
                  <a:pt x="6227394" y="1419392"/>
                </a:lnTo>
                <a:lnTo>
                  <a:pt x="4768245" y="1419392"/>
                </a:lnTo>
                <a:lnTo>
                  <a:pt x="0" y="1419392"/>
                </a:lnTo>
                <a:cubicBezTo>
                  <a:pt x="1369485" y="521910"/>
                  <a:pt x="3007961" y="0"/>
                  <a:pt x="4768245" y="0"/>
                </a:cubicBezTo>
                <a:close/>
              </a:path>
            </a:pathLst>
          </a:custGeom>
          <a:solidFill>
            <a:srgbClr val="DBDBDB"/>
          </a:solidFill>
        </p:spPr>
        <p:txBody>
          <a:bodyPr wrap="square"/>
          <a:lstStyle/>
          <a:p>
            <a:pPr lvl="0"/>
            <a:endParaRPr lang="en-GB" noProof="0"/>
          </a:p>
        </p:txBody>
      </p:sp>
      <p:sp>
        <p:nvSpPr>
          <p:cNvPr id="9" name="Content Placeholder 7"/>
          <p:cNvSpPr>
            <a:spLocks noGrp="1"/>
          </p:cNvSpPr>
          <p:nvPr>
            <p:ph sz="quarter" idx="13"/>
          </p:nvPr>
        </p:nvSpPr>
        <p:spPr>
          <a:xfrm>
            <a:off x="958851" y="2097600"/>
            <a:ext cx="9264000" cy="2864277"/>
          </a:xfrm>
        </p:spPr>
        <p:txBody>
          <a:bodyPr numCol="1"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Title 5"/>
          <p:cNvSpPr>
            <a:spLocks noGrp="1"/>
          </p:cNvSpPr>
          <p:nvPr>
            <p:ph type="title"/>
          </p:nvPr>
        </p:nvSpPr>
        <p:spPr>
          <a:xfrm>
            <a:off x="959999" y="782403"/>
            <a:ext cx="9264000" cy="991483"/>
          </a:xfrm>
        </p:spPr>
        <p:txBody>
          <a:bodyPr/>
          <a:lstStyle>
            <a:lvl1pPr>
              <a:defRPr/>
            </a:lvl1pPr>
          </a:lstStyle>
          <a:p>
            <a:r>
              <a:rPr lang="en-GB" noProof="0" dirty="0"/>
              <a:t>Click to edit Master title style</a:t>
            </a:r>
          </a:p>
        </p:txBody>
      </p:sp>
      <p:sp>
        <p:nvSpPr>
          <p:cNvPr id="50" name="Date Placeholder 2">
            <a:extLst>
              <a:ext uri="{FF2B5EF4-FFF2-40B4-BE49-F238E27FC236}">
                <a16:creationId xmlns:a16="http://schemas.microsoft.com/office/drawing/2014/main" id="{ACF8068D-4940-2352-775E-5FE5997B8B5F}"/>
              </a:ext>
            </a:extLst>
          </p:cNvPr>
          <p:cNvSpPr>
            <a:spLocks noGrp="1"/>
          </p:cNvSpPr>
          <p:nvPr>
            <p:ph type="dt" sz="half" idx="15"/>
          </p:nvPr>
        </p:nvSpPr>
        <p:spPr/>
        <p:txBody>
          <a:bodyPr/>
          <a:lstStyle>
            <a:lvl1pPr>
              <a:defRPr>
                <a:solidFill>
                  <a:srgbClr val="AFAFAF"/>
                </a:solidFill>
              </a:defRPr>
            </a:lvl1pPr>
          </a:lstStyle>
          <a:p>
            <a:pPr>
              <a:defRPr/>
            </a:pPr>
            <a:fld id="{677B54D1-E1A3-47AE-AF62-C8981896E1F5}" type="datetime1">
              <a:rPr lang="en-GB"/>
              <a:pPr>
                <a:defRPr/>
              </a:pPr>
              <a:t>24/10/2024</a:t>
            </a:fld>
            <a:endParaRPr lang="en-GB" dirty="0"/>
          </a:p>
        </p:txBody>
      </p:sp>
      <p:sp>
        <p:nvSpPr>
          <p:cNvPr id="51" name="Footer Placeholder 3">
            <a:extLst>
              <a:ext uri="{FF2B5EF4-FFF2-40B4-BE49-F238E27FC236}">
                <a16:creationId xmlns:a16="http://schemas.microsoft.com/office/drawing/2014/main" id="{D02BCF78-3A16-8776-1156-8F950A7AE70D}"/>
              </a:ext>
            </a:extLst>
          </p:cNvPr>
          <p:cNvSpPr>
            <a:spLocks noGrp="1"/>
          </p:cNvSpPr>
          <p:nvPr>
            <p:ph type="ftr" sz="quarter" idx="16"/>
          </p:nvPr>
        </p:nvSpPr>
        <p:spPr/>
        <p:txBody>
          <a:bodyPr/>
          <a:lstStyle>
            <a:lvl1pPr>
              <a:defRPr>
                <a:solidFill>
                  <a:srgbClr val="AFAFAF"/>
                </a:solidFill>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CC5B0EEC-76ED-04F4-1A46-2B7EBF53A815}"/>
              </a:ext>
            </a:extLst>
          </p:cNvPr>
          <p:cNvSpPr>
            <a:spLocks noGrp="1"/>
          </p:cNvSpPr>
          <p:nvPr>
            <p:ph type="sldNum" sz="quarter" idx="17"/>
          </p:nvPr>
        </p:nvSpPr>
        <p:spPr/>
        <p:txBody>
          <a:bodyPr/>
          <a:lstStyle>
            <a:lvl1pPr>
              <a:defRPr>
                <a:solidFill>
                  <a:srgbClr val="AFAFAF"/>
                </a:solidFill>
              </a:defRPr>
            </a:lvl1pPr>
          </a:lstStyle>
          <a:p>
            <a:pPr>
              <a:defRPr/>
            </a:pPr>
            <a:fld id="{E6E0F78B-A247-4BA4-96EC-280482634D3F}" type="slidenum">
              <a:rPr lang="en-GB"/>
              <a:pPr>
                <a:defRPr/>
              </a:pPr>
              <a:t>‹#›</a:t>
            </a:fld>
            <a:endParaRPr lang="en-GB" dirty="0"/>
          </a:p>
        </p:txBody>
      </p:sp>
    </p:spTree>
    <p:extLst>
      <p:ext uri="{BB962C8B-B14F-4D97-AF65-F5344CB8AC3E}">
        <p14:creationId xmlns:p14="http://schemas.microsoft.com/office/powerpoint/2010/main" val="301180412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TT 2020 Content slide 02">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897A933D-0749-611B-08EC-3FFFA7930806}"/>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B450B8D0-AC79-D427-CF69-5ABBFB881C1A}"/>
                </a:ext>
              </a:extLst>
            </p:cNvPr>
            <p:cNvGrpSpPr>
              <a:grpSpLocks/>
            </p:cNvGrpSpPr>
            <p:nvPr userDrawn="1"/>
          </p:nvGrpSpPr>
          <p:grpSpPr bwMode="auto">
            <a:xfrm>
              <a:off x="7909204" y="1770762"/>
              <a:ext cx="971550" cy="655638"/>
              <a:chOff x="379933" y="-15999"/>
              <a:chExt cx="971550" cy="655638"/>
            </a:xfrm>
          </p:grpSpPr>
          <p:sp>
            <p:nvSpPr>
              <p:cNvPr id="47" name="Box">
                <a:extLst>
                  <a:ext uri="{FF2B5EF4-FFF2-40B4-BE49-F238E27FC236}">
                    <a16:creationId xmlns:a16="http://schemas.microsoft.com/office/drawing/2014/main" id="{75EEA943-E56F-063E-2011-8D9B5165D170}"/>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8" name="T2">
                <a:extLst>
                  <a:ext uri="{FF2B5EF4-FFF2-40B4-BE49-F238E27FC236}">
                    <a16:creationId xmlns:a16="http://schemas.microsoft.com/office/drawing/2014/main" id="{059662D5-0870-1D4E-DE47-96CE70780FE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T1">
                <a:extLst>
                  <a:ext uri="{FF2B5EF4-FFF2-40B4-BE49-F238E27FC236}">
                    <a16:creationId xmlns:a16="http://schemas.microsoft.com/office/drawing/2014/main" id="{BE1AA8F1-7A49-DB63-FC3A-7D5BC5DDB90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V">
                <a:extLst>
                  <a:ext uri="{FF2B5EF4-FFF2-40B4-BE49-F238E27FC236}">
                    <a16:creationId xmlns:a16="http://schemas.microsoft.com/office/drawing/2014/main" id="{F3D40458-4EAC-BEB1-3F69-355BE412B4D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00537ADE-B416-DB83-7E45-FE104B39BD2E}"/>
                </a:ext>
              </a:extLst>
            </p:cNvPr>
            <p:cNvGrpSpPr>
              <a:grpSpLocks/>
            </p:cNvGrpSpPr>
            <p:nvPr userDrawn="1"/>
          </p:nvGrpSpPr>
          <p:grpSpPr bwMode="auto">
            <a:xfrm>
              <a:off x="7909204" y="1770762"/>
              <a:ext cx="971550" cy="655638"/>
              <a:chOff x="379933" y="-15999"/>
              <a:chExt cx="971550" cy="655638"/>
            </a:xfrm>
          </p:grpSpPr>
          <p:sp>
            <p:nvSpPr>
              <p:cNvPr id="43" name="Box">
                <a:extLst>
                  <a:ext uri="{FF2B5EF4-FFF2-40B4-BE49-F238E27FC236}">
                    <a16:creationId xmlns:a16="http://schemas.microsoft.com/office/drawing/2014/main" id="{5CF3F32D-67E4-726C-8074-3A6C2D6F3289}"/>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4" name="T2">
                <a:extLst>
                  <a:ext uri="{FF2B5EF4-FFF2-40B4-BE49-F238E27FC236}">
                    <a16:creationId xmlns:a16="http://schemas.microsoft.com/office/drawing/2014/main" id="{EC406257-1038-03BD-7F26-165917873DC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T1">
                <a:extLst>
                  <a:ext uri="{FF2B5EF4-FFF2-40B4-BE49-F238E27FC236}">
                    <a16:creationId xmlns:a16="http://schemas.microsoft.com/office/drawing/2014/main" id="{DC93C6ED-4116-23E5-35C7-941409735CC1}"/>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V">
                <a:extLst>
                  <a:ext uri="{FF2B5EF4-FFF2-40B4-BE49-F238E27FC236}">
                    <a16:creationId xmlns:a16="http://schemas.microsoft.com/office/drawing/2014/main" id="{7B662D2D-CB58-0730-5FC0-941A25245C2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90840E96-31C8-58CD-6897-7F3251415E37}"/>
                </a:ext>
              </a:extLst>
            </p:cNvPr>
            <p:cNvGrpSpPr>
              <a:grpSpLocks/>
            </p:cNvGrpSpPr>
            <p:nvPr userDrawn="1"/>
          </p:nvGrpSpPr>
          <p:grpSpPr bwMode="auto">
            <a:xfrm>
              <a:off x="7909204" y="1770762"/>
              <a:ext cx="971550" cy="655638"/>
              <a:chOff x="379933" y="-15999"/>
              <a:chExt cx="971550" cy="655638"/>
            </a:xfrm>
          </p:grpSpPr>
          <p:sp>
            <p:nvSpPr>
              <p:cNvPr id="39" name="Box">
                <a:extLst>
                  <a:ext uri="{FF2B5EF4-FFF2-40B4-BE49-F238E27FC236}">
                    <a16:creationId xmlns:a16="http://schemas.microsoft.com/office/drawing/2014/main" id="{6D93850D-D0A5-1451-41BB-E9730233B464}"/>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0" name="T2">
                <a:extLst>
                  <a:ext uri="{FF2B5EF4-FFF2-40B4-BE49-F238E27FC236}">
                    <a16:creationId xmlns:a16="http://schemas.microsoft.com/office/drawing/2014/main" id="{A0FC1AC4-98F4-4D40-F4C2-6672A2443D1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T1">
                <a:extLst>
                  <a:ext uri="{FF2B5EF4-FFF2-40B4-BE49-F238E27FC236}">
                    <a16:creationId xmlns:a16="http://schemas.microsoft.com/office/drawing/2014/main" id="{34BC6C20-6D5A-C0B1-2545-59608A996DC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V">
                <a:extLst>
                  <a:ext uri="{FF2B5EF4-FFF2-40B4-BE49-F238E27FC236}">
                    <a16:creationId xmlns:a16="http://schemas.microsoft.com/office/drawing/2014/main" id="{0D209DF2-0155-0BA7-C3D0-8DEC1EF818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4_white_on_dark_grey" hidden="1">
              <a:extLst>
                <a:ext uri="{FF2B5EF4-FFF2-40B4-BE49-F238E27FC236}">
                  <a16:creationId xmlns:a16="http://schemas.microsoft.com/office/drawing/2014/main" id="{C3144D2F-CB1A-FF40-3D90-45240C20E478}"/>
                </a:ext>
              </a:extLst>
            </p:cNvPr>
            <p:cNvGrpSpPr>
              <a:grpSpLocks/>
            </p:cNvGrpSpPr>
            <p:nvPr userDrawn="1"/>
          </p:nvGrpSpPr>
          <p:grpSpPr bwMode="auto">
            <a:xfrm>
              <a:off x="7909204" y="1770762"/>
              <a:ext cx="971550" cy="655638"/>
              <a:chOff x="379933" y="-15999"/>
              <a:chExt cx="971550" cy="655638"/>
            </a:xfrm>
          </p:grpSpPr>
          <p:sp>
            <p:nvSpPr>
              <p:cNvPr id="35" name="Box">
                <a:extLst>
                  <a:ext uri="{FF2B5EF4-FFF2-40B4-BE49-F238E27FC236}">
                    <a16:creationId xmlns:a16="http://schemas.microsoft.com/office/drawing/2014/main" id="{7516EF84-4053-886E-CB40-8CDD35BEAAC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6" name="T2">
                <a:extLst>
                  <a:ext uri="{FF2B5EF4-FFF2-40B4-BE49-F238E27FC236}">
                    <a16:creationId xmlns:a16="http://schemas.microsoft.com/office/drawing/2014/main" id="{3DB65EEA-153C-C254-2EB3-3BF4D82FB3C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T1">
                <a:extLst>
                  <a:ext uri="{FF2B5EF4-FFF2-40B4-BE49-F238E27FC236}">
                    <a16:creationId xmlns:a16="http://schemas.microsoft.com/office/drawing/2014/main" id="{DE4AD146-898C-CC1B-FACD-5FDE5D27DE2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V">
                <a:extLst>
                  <a:ext uri="{FF2B5EF4-FFF2-40B4-BE49-F238E27FC236}">
                    <a16:creationId xmlns:a16="http://schemas.microsoft.com/office/drawing/2014/main" id="{92D895EB-3A7D-0C90-ABC0-28FF8BCB6E29}"/>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5_dark_grey_on_white" hidden="1">
              <a:extLst>
                <a:ext uri="{FF2B5EF4-FFF2-40B4-BE49-F238E27FC236}">
                  <a16:creationId xmlns:a16="http://schemas.microsoft.com/office/drawing/2014/main" id="{8037A489-C8CE-6CE8-2797-F4DDE62C9738}"/>
                </a:ext>
              </a:extLst>
            </p:cNvPr>
            <p:cNvGrpSpPr>
              <a:grpSpLocks/>
            </p:cNvGrpSpPr>
            <p:nvPr userDrawn="1"/>
          </p:nvGrpSpPr>
          <p:grpSpPr bwMode="auto">
            <a:xfrm>
              <a:off x="7909204" y="1770762"/>
              <a:ext cx="971550" cy="655638"/>
              <a:chOff x="379933" y="-15999"/>
              <a:chExt cx="971550" cy="655638"/>
            </a:xfrm>
          </p:grpSpPr>
          <p:sp>
            <p:nvSpPr>
              <p:cNvPr id="31" name="Box">
                <a:extLst>
                  <a:ext uri="{FF2B5EF4-FFF2-40B4-BE49-F238E27FC236}">
                    <a16:creationId xmlns:a16="http://schemas.microsoft.com/office/drawing/2014/main" id="{0C428ABB-138E-816E-CDD4-9AA474C1771B}"/>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2" name="T2">
                <a:extLst>
                  <a:ext uri="{FF2B5EF4-FFF2-40B4-BE49-F238E27FC236}">
                    <a16:creationId xmlns:a16="http://schemas.microsoft.com/office/drawing/2014/main" id="{360C948E-33C6-FF82-FBDA-9628D31183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T1">
                <a:extLst>
                  <a:ext uri="{FF2B5EF4-FFF2-40B4-BE49-F238E27FC236}">
                    <a16:creationId xmlns:a16="http://schemas.microsoft.com/office/drawing/2014/main" id="{CAC84FB4-293B-DDA0-BE3C-81D92390E68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V">
                <a:extLst>
                  <a:ext uri="{FF2B5EF4-FFF2-40B4-BE49-F238E27FC236}">
                    <a16:creationId xmlns:a16="http://schemas.microsoft.com/office/drawing/2014/main" id="{90BE899E-C3BF-16C2-7347-1F4887BDC30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6_orange_blue_on_white" hidden="1">
              <a:extLst>
                <a:ext uri="{FF2B5EF4-FFF2-40B4-BE49-F238E27FC236}">
                  <a16:creationId xmlns:a16="http://schemas.microsoft.com/office/drawing/2014/main" id="{436D04A0-2BA9-467D-13A3-56BD4EC1BA5B}"/>
                </a:ext>
              </a:extLst>
            </p:cNvPr>
            <p:cNvGrpSpPr>
              <a:grpSpLocks/>
            </p:cNvGrpSpPr>
            <p:nvPr userDrawn="1"/>
          </p:nvGrpSpPr>
          <p:grpSpPr bwMode="auto">
            <a:xfrm>
              <a:off x="7909204" y="1770762"/>
              <a:ext cx="971550" cy="655638"/>
              <a:chOff x="379933" y="-15999"/>
              <a:chExt cx="971550" cy="655638"/>
            </a:xfrm>
          </p:grpSpPr>
          <p:sp>
            <p:nvSpPr>
              <p:cNvPr id="27" name="Box">
                <a:extLst>
                  <a:ext uri="{FF2B5EF4-FFF2-40B4-BE49-F238E27FC236}">
                    <a16:creationId xmlns:a16="http://schemas.microsoft.com/office/drawing/2014/main" id="{5CC81764-3236-8278-F09C-8DA828B0043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8" name="T2">
                <a:extLst>
                  <a:ext uri="{FF2B5EF4-FFF2-40B4-BE49-F238E27FC236}">
                    <a16:creationId xmlns:a16="http://schemas.microsoft.com/office/drawing/2014/main" id="{82DC9868-7412-AD3E-56B5-04750ADCFB0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T1">
                <a:extLst>
                  <a:ext uri="{FF2B5EF4-FFF2-40B4-BE49-F238E27FC236}">
                    <a16:creationId xmlns:a16="http://schemas.microsoft.com/office/drawing/2014/main" id="{076FD0CF-ED0F-8D59-D881-EDBB6234D68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V">
                <a:extLst>
                  <a:ext uri="{FF2B5EF4-FFF2-40B4-BE49-F238E27FC236}">
                    <a16:creationId xmlns:a16="http://schemas.microsoft.com/office/drawing/2014/main" id="{17866F66-5C1A-2E6E-AB3B-B6922863597A}"/>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7_blue_on_white" hidden="1">
              <a:extLst>
                <a:ext uri="{FF2B5EF4-FFF2-40B4-BE49-F238E27FC236}">
                  <a16:creationId xmlns:a16="http://schemas.microsoft.com/office/drawing/2014/main" id="{A9AC2379-9CD3-BAF1-057B-972693FD7CB6}"/>
                </a:ext>
              </a:extLst>
            </p:cNvPr>
            <p:cNvGrpSpPr>
              <a:grpSpLocks/>
            </p:cNvGrpSpPr>
            <p:nvPr userDrawn="1"/>
          </p:nvGrpSpPr>
          <p:grpSpPr bwMode="auto">
            <a:xfrm>
              <a:off x="7909204" y="1770762"/>
              <a:ext cx="971550" cy="655638"/>
              <a:chOff x="379933" y="-15999"/>
              <a:chExt cx="971550" cy="655638"/>
            </a:xfrm>
          </p:grpSpPr>
          <p:sp>
            <p:nvSpPr>
              <p:cNvPr id="23" name="Box">
                <a:extLst>
                  <a:ext uri="{FF2B5EF4-FFF2-40B4-BE49-F238E27FC236}">
                    <a16:creationId xmlns:a16="http://schemas.microsoft.com/office/drawing/2014/main" id="{B970C060-502E-1B95-C755-87D382EE1A9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4" name="T2">
                <a:extLst>
                  <a:ext uri="{FF2B5EF4-FFF2-40B4-BE49-F238E27FC236}">
                    <a16:creationId xmlns:a16="http://schemas.microsoft.com/office/drawing/2014/main" id="{3707FFBC-A564-337E-6A34-98FB4125FCC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T1">
                <a:extLst>
                  <a:ext uri="{FF2B5EF4-FFF2-40B4-BE49-F238E27FC236}">
                    <a16:creationId xmlns:a16="http://schemas.microsoft.com/office/drawing/2014/main" id="{97A5E970-1CE7-C20A-630D-F5A4564C271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V">
                <a:extLst>
                  <a:ext uri="{FF2B5EF4-FFF2-40B4-BE49-F238E27FC236}">
                    <a16:creationId xmlns:a16="http://schemas.microsoft.com/office/drawing/2014/main" id="{FD057064-6419-7B5C-16BB-EFDE573E39E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8_black_on_white" hidden="1">
              <a:extLst>
                <a:ext uri="{FF2B5EF4-FFF2-40B4-BE49-F238E27FC236}">
                  <a16:creationId xmlns:a16="http://schemas.microsoft.com/office/drawing/2014/main" id="{39CB61BC-7477-3F57-A364-E37B27330EAE}"/>
                </a:ext>
              </a:extLst>
            </p:cNvPr>
            <p:cNvGrpSpPr>
              <a:grpSpLocks/>
            </p:cNvGrpSpPr>
            <p:nvPr userDrawn="1"/>
          </p:nvGrpSpPr>
          <p:grpSpPr bwMode="auto">
            <a:xfrm>
              <a:off x="7909204" y="1770762"/>
              <a:ext cx="971550" cy="655638"/>
              <a:chOff x="379933" y="-15999"/>
              <a:chExt cx="971550" cy="655638"/>
            </a:xfrm>
          </p:grpSpPr>
          <p:sp>
            <p:nvSpPr>
              <p:cNvPr id="19" name="Box">
                <a:extLst>
                  <a:ext uri="{FF2B5EF4-FFF2-40B4-BE49-F238E27FC236}">
                    <a16:creationId xmlns:a16="http://schemas.microsoft.com/office/drawing/2014/main" id="{4DCF5474-9E72-83C3-7EFE-D8BB772668FA}"/>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0" name="T2">
                <a:extLst>
                  <a:ext uri="{FF2B5EF4-FFF2-40B4-BE49-F238E27FC236}">
                    <a16:creationId xmlns:a16="http://schemas.microsoft.com/office/drawing/2014/main" id="{1DABA22A-3751-AD35-C5D6-CDA7D6E3E70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T1">
                <a:extLst>
                  <a:ext uri="{FF2B5EF4-FFF2-40B4-BE49-F238E27FC236}">
                    <a16:creationId xmlns:a16="http://schemas.microsoft.com/office/drawing/2014/main" id="{78606679-2BED-E34F-6A92-8DF14BB77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V">
                <a:extLst>
                  <a:ext uri="{FF2B5EF4-FFF2-40B4-BE49-F238E27FC236}">
                    <a16:creationId xmlns:a16="http://schemas.microsoft.com/office/drawing/2014/main" id="{08D574CC-A818-55DE-910F-4BD66E45520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9_orange_on_white" hidden="1">
              <a:extLst>
                <a:ext uri="{FF2B5EF4-FFF2-40B4-BE49-F238E27FC236}">
                  <a16:creationId xmlns:a16="http://schemas.microsoft.com/office/drawing/2014/main" id="{D76F6254-00A1-9DE0-A62A-A2A4056526FD}"/>
                </a:ext>
              </a:extLst>
            </p:cNvPr>
            <p:cNvGrpSpPr>
              <a:grpSpLocks/>
            </p:cNvGrpSpPr>
            <p:nvPr userDrawn="1"/>
          </p:nvGrpSpPr>
          <p:grpSpPr bwMode="auto">
            <a:xfrm>
              <a:off x="7909204" y="1770762"/>
              <a:ext cx="971550" cy="655638"/>
              <a:chOff x="379933" y="-15999"/>
              <a:chExt cx="971550" cy="655638"/>
            </a:xfrm>
          </p:grpSpPr>
          <p:sp>
            <p:nvSpPr>
              <p:cNvPr id="15" name="Box">
                <a:extLst>
                  <a:ext uri="{FF2B5EF4-FFF2-40B4-BE49-F238E27FC236}">
                    <a16:creationId xmlns:a16="http://schemas.microsoft.com/office/drawing/2014/main" id="{F2C585CD-965E-4869-A1D5-99DEFC3E3033}"/>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6" name="T2">
                <a:extLst>
                  <a:ext uri="{FF2B5EF4-FFF2-40B4-BE49-F238E27FC236}">
                    <a16:creationId xmlns:a16="http://schemas.microsoft.com/office/drawing/2014/main" id="{D019CD4C-ED1E-958A-E04E-32EC1FA5595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T1">
                <a:extLst>
                  <a:ext uri="{FF2B5EF4-FFF2-40B4-BE49-F238E27FC236}">
                    <a16:creationId xmlns:a16="http://schemas.microsoft.com/office/drawing/2014/main" id="{B1014616-F460-C995-F39D-4782A97C05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V">
                <a:extLst>
                  <a:ext uri="{FF2B5EF4-FFF2-40B4-BE49-F238E27FC236}">
                    <a16:creationId xmlns:a16="http://schemas.microsoft.com/office/drawing/2014/main" id="{E2F4E51E-CA37-C60A-016A-294D5DEE0F8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lvl1pPr>
              <a:defRPr/>
            </a:lvl1pPr>
          </a:lstStyle>
          <a:p>
            <a:r>
              <a:rPr lang="en-GB" noProof="0"/>
              <a:t>Click to edit Master title style</a:t>
            </a:r>
          </a:p>
        </p:txBody>
      </p:sp>
      <p:sp>
        <p:nvSpPr>
          <p:cNvPr id="8" name="Content Placeholder 7"/>
          <p:cNvSpPr>
            <a:spLocks noGrp="1"/>
          </p:cNvSpPr>
          <p:nvPr>
            <p:ph sz="quarter" idx="13"/>
          </p:nvPr>
        </p:nvSpPr>
        <p:spPr>
          <a:xfrm>
            <a:off x="958851" y="2097600"/>
            <a:ext cx="5324720" cy="40464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7" name="Picture Placeholder 3"/>
          <p:cNvSpPr>
            <a:spLocks noGrp="1"/>
          </p:cNvSpPr>
          <p:nvPr>
            <p:ph type="pic" sz="quarter" idx="14"/>
          </p:nvPr>
        </p:nvSpPr>
        <p:spPr>
          <a:xfrm>
            <a:off x="6383500" y="2133600"/>
            <a:ext cx="3840000" cy="4007061"/>
          </a:xfrm>
        </p:spPr>
        <p:txBody>
          <a:bodyPr anchor="ctr" anchorCtr="1"/>
          <a:lstStyle>
            <a:lvl1pPr marL="13006" indent="0" algn="ctr">
              <a:buNone/>
              <a:defRPr>
                <a:solidFill>
                  <a:schemeClr val="accent3"/>
                </a:solidFill>
              </a:defRPr>
            </a:lvl1pPr>
          </a:lstStyle>
          <a:p>
            <a:pPr lvl="0"/>
            <a:r>
              <a:rPr lang="de-DE" noProof="0"/>
              <a:t>Bild durch Klicken auf Symbol hinzufügen</a:t>
            </a:r>
            <a:endParaRPr lang="en-GB" noProof="0" dirty="0"/>
          </a:p>
        </p:txBody>
      </p:sp>
      <p:sp>
        <p:nvSpPr>
          <p:cNvPr id="51" name="Date Placeholder 2">
            <a:extLst>
              <a:ext uri="{FF2B5EF4-FFF2-40B4-BE49-F238E27FC236}">
                <a16:creationId xmlns:a16="http://schemas.microsoft.com/office/drawing/2014/main" id="{F84DE5A7-1D12-0ED7-16B5-AEED681FB32A}"/>
              </a:ext>
            </a:extLst>
          </p:cNvPr>
          <p:cNvSpPr>
            <a:spLocks noGrp="1"/>
          </p:cNvSpPr>
          <p:nvPr>
            <p:ph type="dt" sz="half" idx="15"/>
          </p:nvPr>
        </p:nvSpPr>
        <p:spPr/>
        <p:txBody>
          <a:bodyPr/>
          <a:lstStyle>
            <a:lvl1pPr>
              <a:defRPr/>
            </a:lvl1pPr>
          </a:lstStyle>
          <a:p>
            <a:pPr>
              <a:defRPr/>
            </a:pPr>
            <a:fld id="{B3603A36-64F9-4E0E-A9CA-50041F7503AE}" type="datetime1">
              <a:rPr lang="en-GB"/>
              <a:pPr>
                <a:defRPr/>
              </a:pPr>
              <a:t>24/10/2024</a:t>
            </a:fld>
            <a:endParaRPr lang="en-GB" dirty="0"/>
          </a:p>
        </p:txBody>
      </p:sp>
      <p:sp>
        <p:nvSpPr>
          <p:cNvPr id="52" name="Footer Placeholder 3">
            <a:extLst>
              <a:ext uri="{FF2B5EF4-FFF2-40B4-BE49-F238E27FC236}">
                <a16:creationId xmlns:a16="http://schemas.microsoft.com/office/drawing/2014/main" id="{0229DDDD-1853-8A1A-F1CE-5D20DA120F7B}"/>
              </a:ext>
            </a:extLst>
          </p:cNvPr>
          <p:cNvSpPr>
            <a:spLocks noGrp="1"/>
          </p:cNvSpPr>
          <p:nvPr>
            <p:ph type="ftr" sz="quarter" idx="16"/>
          </p:nvPr>
        </p:nvSpPr>
        <p:spPr/>
        <p:txBody>
          <a:bodyPr/>
          <a:lstStyle>
            <a:lvl1pPr>
              <a:defRPr/>
            </a:lvl1pPr>
          </a:lstStyle>
          <a:p>
            <a:pPr>
              <a:defRPr/>
            </a:pPr>
            <a:r>
              <a:rPr lang="en-GB"/>
              <a:t>VTT – beyond the obvious</a:t>
            </a:r>
            <a:endParaRPr lang="en-GB" dirty="0"/>
          </a:p>
        </p:txBody>
      </p:sp>
      <p:sp>
        <p:nvSpPr>
          <p:cNvPr id="53" name="Slide Number Placeholder 4">
            <a:extLst>
              <a:ext uri="{FF2B5EF4-FFF2-40B4-BE49-F238E27FC236}">
                <a16:creationId xmlns:a16="http://schemas.microsoft.com/office/drawing/2014/main" id="{1F9AB2B3-5992-EF14-84D7-36278F853047}"/>
              </a:ext>
            </a:extLst>
          </p:cNvPr>
          <p:cNvSpPr>
            <a:spLocks noGrp="1"/>
          </p:cNvSpPr>
          <p:nvPr>
            <p:ph type="sldNum" sz="quarter" idx="17"/>
          </p:nvPr>
        </p:nvSpPr>
        <p:spPr/>
        <p:txBody>
          <a:bodyPr/>
          <a:lstStyle>
            <a:lvl1pPr>
              <a:defRPr/>
            </a:lvl1pPr>
          </a:lstStyle>
          <a:p>
            <a:pPr>
              <a:defRPr/>
            </a:pPr>
            <a:fld id="{34110AF0-3B34-4C10-9721-D964FBD57B64}" type="slidenum">
              <a:rPr lang="en-GB"/>
              <a:pPr>
                <a:defRPr/>
              </a:pPr>
              <a:t>‹#›</a:t>
            </a:fld>
            <a:endParaRPr lang="en-GB" dirty="0"/>
          </a:p>
        </p:txBody>
      </p:sp>
    </p:spTree>
    <p:extLst>
      <p:ext uri="{BB962C8B-B14F-4D97-AF65-F5344CB8AC3E}">
        <p14:creationId xmlns:p14="http://schemas.microsoft.com/office/powerpoint/2010/main" val="33124861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TT 2020 Content slide 03 - 2 columns">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D4B4E4BC-EF71-8F24-DDB8-52A59D3608AB}"/>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958900CA-79EF-8612-1B90-F6CCAEC39EC5}"/>
                </a:ext>
              </a:extLst>
            </p:cNvPr>
            <p:cNvGrpSpPr>
              <a:grpSpLocks/>
            </p:cNvGrpSpPr>
            <p:nvPr userDrawn="1"/>
          </p:nvGrpSpPr>
          <p:grpSpPr bwMode="auto">
            <a:xfrm>
              <a:off x="7909204" y="1770762"/>
              <a:ext cx="971550" cy="655638"/>
              <a:chOff x="379933" y="-15999"/>
              <a:chExt cx="971550" cy="655638"/>
            </a:xfrm>
          </p:grpSpPr>
          <p:sp>
            <p:nvSpPr>
              <p:cNvPr id="46" name="Box">
                <a:extLst>
                  <a:ext uri="{FF2B5EF4-FFF2-40B4-BE49-F238E27FC236}">
                    <a16:creationId xmlns:a16="http://schemas.microsoft.com/office/drawing/2014/main" id="{CA879FEF-CC88-0729-7F21-067643DE1222}"/>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7" name="T2">
                <a:extLst>
                  <a:ext uri="{FF2B5EF4-FFF2-40B4-BE49-F238E27FC236}">
                    <a16:creationId xmlns:a16="http://schemas.microsoft.com/office/drawing/2014/main" id="{233BB0FC-F82C-7995-961C-86C9E2EE549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T1">
                <a:extLst>
                  <a:ext uri="{FF2B5EF4-FFF2-40B4-BE49-F238E27FC236}">
                    <a16:creationId xmlns:a16="http://schemas.microsoft.com/office/drawing/2014/main" id="{6462812C-0B3A-E1D3-D40C-6F10CC111BA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V">
                <a:extLst>
                  <a:ext uri="{FF2B5EF4-FFF2-40B4-BE49-F238E27FC236}">
                    <a16:creationId xmlns:a16="http://schemas.microsoft.com/office/drawing/2014/main" id="{C7A310AA-D63C-89FE-B7C6-40BA2A659C3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C6D0B344-0622-7C8F-A853-383C62754F49}"/>
                </a:ext>
              </a:extLst>
            </p:cNvPr>
            <p:cNvGrpSpPr>
              <a:grpSpLocks/>
            </p:cNvGrpSpPr>
            <p:nvPr userDrawn="1"/>
          </p:nvGrpSpPr>
          <p:grpSpPr bwMode="auto">
            <a:xfrm>
              <a:off x="7909204" y="1770762"/>
              <a:ext cx="971550" cy="655638"/>
              <a:chOff x="379933" y="-15999"/>
              <a:chExt cx="971550" cy="655638"/>
            </a:xfrm>
          </p:grpSpPr>
          <p:sp>
            <p:nvSpPr>
              <p:cNvPr id="42" name="Box">
                <a:extLst>
                  <a:ext uri="{FF2B5EF4-FFF2-40B4-BE49-F238E27FC236}">
                    <a16:creationId xmlns:a16="http://schemas.microsoft.com/office/drawing/2014/main" id="{52567225-B453-8CC4-E8B6-5E872E7154D1}"/>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3" name="T2">
                <a:extLst>
                  <a:ext uri="{FF2B5EF4-FFF2-40B4-BE49-F238E27FC236}">
                    <a16:creationId xmlns:a16="http://schemas.microsoft.com/office/drawing/2014/main" id="{662E6BC3-4975-53C8-38B2-EF70D1AEF0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T1">
                <a:extLst>
                  <a:ext uri="{FF2B5EF4-FFF2-40B4-BE49-F238E27FC236}">
                    <a16:creationId xmlns:a16="http://schemas.microsoft.com/office/drawing/2014/main" id="{75718846-732D-9ADF-4CFD-47B6AA3A668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V">
                <a:extLst>
                  <a:ext uri="{FF2B5EF4-FFF2-40B4-BE49-F238E27FC236}">
                    <a16:creationId xmlns:a16="http://schemas.microsoft.com/office/drawing/2014/main" id="{FEF41659-E75B-AAA5-4824-B2E441BAFB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DE72DF51-0B22-5C0C-CE6A-F818A7F0AED5}"/>
                </a:ext>
              </a:extLst>
            </p:cNvPr>
            <p:cNvGrpSpPr>
              <a:grpSpLocks/>
            </p:cNvGrpSpPr>
            <p:nvPr userDrawn="1"/>
          </p:nvGrpSpPr>
          <p:grpSpPr bwMode="auto">
            <a:xfrm>
              <a:off x="7909204" y="1770762"/>
              <a:ext cx="971550" cy="655638"/>
              <a:chOff x="379933" y="-15999"/>
              <a:chExt cx="971550" cy="655638"/>
            </a:xfrm>
          </p:grpSpPr>
          <p:sp>
            <p:nvSpPr>
              <p:cNvPr id="38" name="Box">
                <a:extLst>
                  <a:ext uri="{FF2B5EF4-FFF2-40B4-BE49-F238E27FC236}">
                    <a16:creationId xmlns:a16="http://schemas.microsoft.com/office/drawing/2014/main" id="{8D1EA4E3-FCA6-BF34-8DE6-D57B51043511}"/>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9" name="T2">
                <a:extLst>
                  <a:ext uri="{FF2B5EF4-FFF2-40B4-BE49-F238E27FC236}">
                    <a16:creationId xmlns:a16="http://schemas.microsoft.com/office/drawing/2014/main" id="{A6D7E59F-69E0-3BFA-21A3-E460F0410C4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T1">
                <a:extLst>
                  <a:ext uri="{FF2B5EF4-FFF2-40B4-BE49-F238E27FC236}">
                    <a16:creationId xmlns:a16="http://schemas.microsoft.com/office/drawing/2014/main" id="{045747C3-C5EC-6E4A-7468-5F2E5F95A43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V">
                <a:extLst>
                  <a:ext uri="{FF2B5EF4-FFF2-40B4-BE49-F238E27FC236}">
                    <a16:creationId xmlns:a16="http://schemas.microsoft.com/office/drawing/2014/main" id="{C6917BC8-F013-7B71-3C23-42D7EA198BE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494CB23B-AC02-5A48-C20A-B331AE6B07F2}"/>
                </a:ext>
              </a:extLst>
            </p:cNvPr>
            <p:cNvGrpSpPr>
              <a:grpSpLocks/>
            </p:cNvGrpSpPr>
            <p:nvPr userDrawn="1"/>
          </p:nvGrpSpPr>
          <p:grpSpPr bwMode="auto">
            <a:xfrm>
              <a:off x="7909204" y="1770762"/>
              <a:ext cx="971550" cy="655638"/>
              <a:chOff x="379933" y="-15999"/>
              <a:chExt cx="971550" cy="655638"/>
            </a:xfrm>
          </p:grpSpPr>
          <p:sp>
            <p:nvSpPr>
              <p:cNvPr id="34" name="Box">
                <a:extLst>
                  <a:ext uri="{FF2B5EF4-FFF2-40B4-BE49-F238E27FC236}">
                    <a16:creationId xmlns:a16="http://schemas.microsoft.com/office/drawing/2014/main" id="{D2D6E31C-6EAD-63AC-5915-8E2B24D62054}"/>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5" name="T2">
                <a:extLst>
                  <a:ext uri="{FF2B5EF4-FFF2-40B4-BE49-F238E27FC236}">
                    <a16:creationId xmlns:a16="http://schemas.microsoft.com/office/drawing/2014/main" id="{C3FDF182-3226-6B9B-5264-F5127C9D191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T1">
                <a:extLst>
                  <a:ext uri="{FF2B5EF4-FFF2-40B4-BE49-F238E27FC236}">
                    <a16:creationId xmlns:a16="http://schemas.microsoft.com/office/drawing/2014/main" id="{E3FC643F-79AB-647C-4B59-43F1735AC83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V">
                <a:extLst>
                  <a:ext uri="{FF2B5EF4-FFF2-40B4-BE49-F238E27FC236}">
                    <a16:creationId xmlns:a16="http://schemas.microsoft.com/office/drawing/2014/main" id="{E06D1850-BEB5-2958-2E4E-C12658B377F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5_dark_grey_on_white" hidden="1">
              <a:extLst>
                <a:ext uri="{FF2B5EF4-FFF2-40B4-BE49-F238E27FC236}">
                  <a16:creationId xmlns:a16="http://schemas.microsoft.com/office/drawing/2014/main" id="{DE62BE41-9648-CE30-DD1C-3F892E93C1B0}"/>
                </a:ext>
              </a:extLst>
            </p:cNvPr>
            <p:cNvGrpSpPr>
              <a:grpSpLocks/>
            </p:cNvGrpSpPr>
            <p:nvPr userDrawn="1"/>
          </p:nvGrpSpPr>
          <p:grpSpPr bwMode="auto">
            <a:xfrm>
              <a:off x="7909204" y="1770762"/>
              <a:ext cx="971550" cy="655638"/>
              <a:chOff x="379933" y="-15999"/>
              <a:chExt cx="971550" cy="655638"/>
            </a:xfrm>
          </p:grpSpPr>
          <p:sp>
            <p:nvSpPr>
              <p:cNvPr id="30" name="Box">
                <a:extLst>
                  <a:ext uri="{FF2B5EF4-FFF2-40B4-BE49-F238E27FC236}">
                    <a16:creationId xmlns:a16="http://schemas.microsoft.com/office/drawing/2014/main" id="{9C943162-DD81-D3A8-8200-10C03F0B2C1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1" name="T2">
                <a:extLst>
                  <a:ext uri="{FF2B5EF4-FFF2-40B4-BE49-F238E27FC236}">
                    <a16:creationId xmlns:a16="http://schemas.microsoft.com/office/drawing/2014/main" id="{CD16DEEB-240D-87C4-0593-A37D9F3AA1B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T1">
                <a:extLst>
                  <a:ext uri="{FF2B5EF4-FFF2-40B4-BE49-F238E27FC236}">
                    <a16:creationId xmlns:a16="http://schemas.microsoft.com/office/drawing/2014/main" id="{A00D0A88-117A-4449-4478-47907AE8369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V">
                <a:extLst>
                  <a:ext uri="{FF2B5EF4-FFF2-40B4-BE49-F238E27FC236}">
                    <a16:creationId xmlns:a16="http://schemas.microsoft.com/office/drawing/2014/main" id="{829206C3-BCA5-57B5-F8BF-E00BCFFC37A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6_orange_blue_on_white" hidden="1">
              <a:extLst>
                <a:ext uri="{FF2B5EF4-FFF2-40B4-BE49-F238E27FC236}">
                  <a16:creationId xmlns:a16="http://schemas.microsoft.com/office/drawing/2014/main" id="{84223E66-AD72-6951-EBD8-50E559F7B6FF}"/>
                </a:ext>
              </a:extLst>
            </p:cNvPr>
            <p:cNvGrpSpPr>
              <a:grpSpLocks/>
            </p:cNvGrpSpPr>
            <p:nvPr userDrawn="1"/>
          </p:nvGrpSpPr>
          <p:grpSpPr bwMode="auto">
            <a:xfrm>
              <a:off x="7909204" y="1770762"/>
              <a:ext cx="971550" cy="655638"/>
              <a:chOff x="379933" y="-15999"/>
              <a:chExt cx="971550" cy="655638"/>
            </a:xfrm>
          </p:grpSpPr>
          <p:sp>
            <p:nvSpPr>
              <p:cNvPr id="26" name="Box">
                <a:extLst>
                  <a:ext uri="{FF2B5EF4-FFF2-40B4-BE49-F238E27FC236}">
                    <a16:creationId xmlns:a16="http://schemas.microsoft.com/office/drawing/2014/main" id="{DC830522-1642-2CB0-0009-83C10077AE9E}"/>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7" name="T2">
                <a:extLst>
                  <a:ext uri="{FF2B5EF4-FFF2-40B4-BE49-F238E27FC236}">
                    <a16:creationId xmlns:a16="http://schemas.microsoft.com/office/drawing/2014/main" id="{70B8CA26-8DF5-0C87-D78A-9ED84CBEC2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T1">
                <a:extLst>
                  <a:ext uri="{FF2B5EF4-FFF2-40B4-BE49-F238E27FC236}">
                    <a16:creationId xmlns:a16="http://schemas.microsoft.com/office/drawing/2014/main" id="{6AF9CD0E-0FDD-3751-F661-30DB32DCA50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V">
                <a:extLst>
                  <a:ext uri="{FF2B5EF4-FFF2-40B4-BE49-F238E27FC236}">
                    <a16:creationId xmlns:a16="http://schemas.microsoft.com/office/drawing/2014/main" id="{9C5B925E-A7D0-C22B-8466-7AAF57B2AAD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7_blue_on_white" hidden="1">
              <a:extLst>
                <a:ext uri="{FF2B5EF4-FFF2-40B4-BE49-F238E27FC236}">
                  <a16:creationId xmlns:a16="http://schemas.microsoft.com/office/drawing/2014/main" id="{9C080DF7-AA94-4E21-7865-F5331B5E4096}"/>
                </a:ext>
              </a:extLst>
            </p:cNvPr>
            <p:cNvGrpSpPr>
              <a:grpSpLocks/>
            </p:cNvGrpSpPr>
            <p:nvPr userDrawn="1"/>
          </p:nvGrpSpPr>
          <p:grpSpPr bwMode="auto">
            <a:xfrm>
              <a:off x="7909204" y="1770762"/>
              <a:ext cx="971550" cy="655638"/>
              <a:chOff x="379933" y="-15999"/>
              <a:chExt cx="971550" cy="655638"/>
            </a:xfrm>
          </p:grpSpPr>
          <p:sp>
            <p:nvSpPr>
              <p:cNvPr id="22" name="Box">
                <a:extLst>
                  <a:ext uri="{FF2B5EF4-FFF2-40B4-BE49-F238E27FC236}">
                    <a16:creationId xmlns:a16="http://schemas.microsoft.com/office/drawing/2014/main" id="{0825B395-17AE-FC4D-E15B-9973820AEE9D}"/>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3" name="T2">
                <a:extLst>
                  <a:ext uri="{FF2B5EF4-FFF2-40B4-BE49-F238E27FC236}">
                    <a16:creationId xmlns:a16="http://schemas.microsoft.com/office/drawing/2014/main" id="{8CF40D24-6EC3-B2D0-EE3F-7F32B95CE0A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T1">
                <a:extLst>
                  <a:ext uri="{FF2B5EF4-FFF2-40B4-BE49-F238E27FC236}">
                    <a16:creationId xmlns:a16="http://schemas.microsoft.com/office/drawing/2014/main" id="{1D2E6B73-BDD4-0B79-E75E-0E1017E5864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V">
                <a:extLst>
                  <a:ext uri="{FF2B5EF4-FFF2-40B4-BE49-F238E27FC236}">
                    <a16:creationId xmlns:a16="http://schemas.microsoft.com/office/drawing/2014/main" id="{E28FAFFA-BA85-E803-8A26-90AB455A2C7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8_black_on_white" hidden="1">
              <a:extLst>
                <a:ext uri="{FF2B5EF4-FFF2-40B4-BE49-F238E27FC236}">
                  <a16:creationId xmlns:a16="http://schemas.microsoft.com/office/drawing/2014/main" id="{0ED8490D-3807-FE77-156D-1891DC4AADBE}"/>
                </a:ext>
              </a:extLst>
            </p:cNvPr>
            <p:cNvGrpSpPr>
              <a:grpSpLocks/>
            </p:cNvGrpSpPr>
            <p:nvPr userDrawn="1"/>
          </p:nvGrpSpPr>
          <p:grpSpPr bwMode="auto">
            <a:xfrm>
              <a:off x="7909204" y="1770762"/>
              <a:ext cx="971550" cy="655638"/>
              <a:chOff x="379933" y="-15999"/>
              <a:chExt cx="971550" cy="655638"/>
            </a:xfrm>
          </p:grpSpPr>
          <p:sp>
            <p:nvSpPr>
              <p:cNvPr id="18" name="Box">
                <a:extLst>
                  <a:ext uri="{FF2B5EF4-FFF2-40B4-BE49-F238E27FC236}">
                    <a16:creationId xmlns:a16="http://schemas.microsoft.com/office/drawing/2014/main" id="{822A0B9A-D51E-1AB3-967D-CC9E9310BEB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9" name="T2">
                <a:extLst>
                  <a:ext uri="{FF2B5EF4-FFF2-40B4-BE49-F238E27FC236}">
                    <a16:creationId xmlns:a16="http://schemas.microsoft.com/office/drawing/2014/main" id="{9468B11A-B088-07E3-81AC-1EF0DA46A60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T1">
                <a:extLst>
                  <a:ext uri="{FF2B5EF4-FFF2-40B4-BE49-F238E27FC236}">
                    <a16:creationId xmlns:a16="http://schemas.microsoft.com/office/drawing/2014/main" id="{59699654-0D54-128F-F757-305C518C84D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V">
                <a:extLst>
                  <a:ext uri="{FF2B5EF4-FFF2-40B4-BE49-F238E27FC236}">
                    <a16:creationId xmlns:a16="http://schemas.microsoft.com/office/drawing/2014/main" id="{3C45B80E-77F4-2728-AFFB-BB05F5B6B965}"/>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9_orange_on_white" hidden="1">
              <a:extLst>
                <a:ext uri="{FF2B5EF4-FFF2-40B4-BE49-F238E27FC236}">
                  <a16:creationId xmlns:a16="http://schemas.microsoft.com/office/drawing/2014/main" id="{B3FB8FFF-FB1E-95EB-A860-2CD6C5AED782}"/>
                </a:ext>
              </a:extLst>
            </p:cNvPr>
            <p:cNvGrpSpPr>
              <a:grpSpLocks/>
            </p:cNvGrpSpPr>
            <p:nvPr userDrawn="1"/>
          </p:nvGrpSpPr>
          <p:grpSpPr bwMode="auto">
            <a:xfrm>
              <a:off x="7909204" y="1770762"/>
              <a:ext cx="971550" cy="655638"/>
              <a:chOff x="379933" y="-15999"/>
              <a:chExt cx="971550" cy="655638"/>
            </a:xfrm>
          </p:grpSpPr>
          <p:sp>
            <p:nvSpPr>
              <p:cNvPr id="14" name="Box">
                <a:extLst>
                  <a:ext uri="{FF2B5EF4-FFF2-40B4-BE49-F238E27FC236}">
                    <a16:creationId xmlns:a16="http://schemas.microsoft.com/office/drawing/2014/main" id="{EA5922C8-B5E8-EDFB-3BC7-C0CF83D26FA2}"/>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5" name="T2">
                <a:extLst>
                  <a:ext uri="{FF2B5EF4-FFF2-40B4-BE49-F238E27FC236}">
                    <a16:creationId xmlns:a16="http://schemas.microsoft.com/office/drawing/2014/main" id="{D3B31F77-2B50-93F4-449F-11F6A8EF50E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T1">
                <a:extLst>
                  <a:ext uri="{FF2B5EF4-FFF2-40B4-BE49-F238E27FC236}">
                    <a16:creationId xmlns:a16="http://schemas.microsoft.com/office/drawing/2014/main" id="{77FB3F8C-2AE4-E7DE-53E6-F995770DD02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V">
                <a:extLst>
                  <a:ext uri="{FF2B5EF4-FFF2-40B4-BE49-F238E27FC236}">
                    <a16:creationId xmlns:a16="http://schemas.microsoft.com/office/drawing/2014/main" id="{BAA833C5-BE1B-1F7D-E98D-432C9B69A4F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8" name="Content Placeholder 7"/>
          <p:cNvSpPr>
            <a:spLocks noGrp="1"/>
          </p:cNvSpPr>
          <p:nvPr>
            <p:ph sz="quarter" idx="13"/>
          </p:nvPr>
        </p:nvSpPr>
        <p:spPr>
          <a:xfrm>
            <a:off x="958850" y="2097600"/>
            <a:ext cx="9263999" cy="4065600"/>
          </a:xfrm>
        </p:spPr>
        <p:txBody>
          <a:bodyPr numCol="2" spcCol="360000"/>
          <a:lstStyle>
            <a:lvl5pPr>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0" name="Date Placeholder 2">
            <a:extLst>
              <a:ext uri="{FF2B5EF4-FFF2-40B4-BE49-F238E27FC236}">
                <a16:creationId xmlns:a16="http://schemas.microsoft.com/office/drawing/2014/main" id="{D2E2A72F-4B25-A78B-6526-FF778C8F087E}"/>
              </a:ext>
            </a:extLst>
          </p:cNvPr>
          <p:cNvSpPr>
            <a:spLocks noGrp="1"/>
          </p:cNvSpPr>
          <p:nvPr>
            <p:ph type="dt" sz="half" idx="14"/>
          </p:nvPr>
        </p:nvSpPr>
        <p:spPr/>
        <p:txBody>
          <a:bodyPr/>
          <a:lstStyle>
            <a:lvl1pPr>
              <a:defRPr/>
            </a:lvl1pPr>
          </a:lstStyle>
          <a:p>
            <a:pPr>
              <a:defRPr/>
            </a:pPr>
            <a:fld id="{DCE0C3ED-A4A6-410C-8565-A15F424DB5F9}" type="datetime1">
              <a:rPr lang="en-GB"/>
              <a:pPr>
                <a:defRPr/>
              </a:pPr>
              <a:t>24/10/2024</a:t>
            </a:fld>
            <a:endParaRPr lang="en-GB" dirty="0"/>
          </a:p>
        </p:txBody>
      </p:sp>
      <p:sp>
        <p:nvSpPr>
          <p:cNvPr id="51" name="Footer Placeholder 3">
            <a:extLst>
              <a:ext uri="{FF2B5EF4-FFF2-40B4-BE49-F238E27FC236}">
                <a16:creationId xmlns:a16="http://schemas.microsoft.com/office/drawing/2014/main" id="{B4EE9B5D-315D-E70A-A68A-839C0F16DF67}"/>
              </a:ext>
            </a:extLst>
          </p:cNvPr>
          <p:cNvSpPr>
            <a:spLocks noGrp="1"/>
          </p:cNvSpPr>
          <p:nvPr>
            <p:ph type="ftr" sz="quarter" idx="15"/>
          </p:nvPr>
        </p:nvSpPr>
        <p:spPr/>
        <p:txBody>
          <a:bodyPr/>
          <a:lstStyle>
            <a:lvl1pPr>
              <a:defRPr/>
            </a:lvl1pPr>
          </a:lstStyle>
          <a:p>
            <a:pPr>
              <a:defRPr/>
            </a:pPr>
            <a:r>
              <a:rPr lang="en-GB"/>
              <a:t>VTT – beyond the obvious</a:t>
            </a:r>
            <a:endParaRPr lang="en-GB" dirty="0"/>
          </a:p>
        </p:txBody>
      </p:sp>
      <p:sp>
        <p:nvSpPr>
          <p:cNvPr id="52" name="Slide Number Placeholder 4">
            <a:extLst>
              <a:ext uri="{FF2B5EF4-FFF2-40B4-BE49-F238E27FC236}">
                <a16:creationId xmlns:a16="http://schemas.microsoft.com/office/drawing/2014/main" id="{B40DFB28-DF1E-7A3D-A4E7-691CCEC2275C}"/>
              </a:ext>
            </a:extLst>
          </p:cNvPr>
          <p:cNvSpPr>
            <a:spLocks noGrp="1"/>
          </p:cNvSpPr>
          <p:nvPr>
            <p:ph type="sldNum" sz="quarter" idx="16"/>
          </p:nvPr>
        </p:nvSpPr>
        <p:spPr/>
        <p:txBody>
          <a:bodyPr/>
          <a:lstStyle>
            <a:lvl1pPr>
              <a:defRPr/>
            </a:lvl1pPr>
          </a:lstStyle>
          <a:p>
            <a:pPr>
              <a:defRPr/>
            </a:pPr>
            <a:fld id="{425F2A32-9BA6-4AC5-A6F2-FC49DCB614F5}" type="slidenum">
              <a:rPr lang="en-GB"/>
              <a:pPr>
                <a:defRPr/>
              </a:pPr>
              <a:t>‹#›</a:t>
            </a:fld>
            <a:endParaRPr lang="en-GB" dirty="0"/>
          </a:p>
        </p:txBody>
      </p:sp>
    </p:spTree>
    <p:extLst>
      <p:ext uri="{BB962C8B-B14F-4D97-AF65-F5344CB8AC3E}">
        <p14:creationId xmlns:p14="http://schemas.microsoft.com/office/powerpoint/2010/main" val="415772753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TT 2020 Content slide 04">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CB89CA7F-B349-2901-8774-5F5C834BBE8E}"/>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D624CA20-4710-0390-3594-621DADE7B446}"/>
                </a:ext>
              </a:extLst>
            </p:cNvPr>
            <p:cNvGrpSpPr>
              <a:grpSpLocks/>
            </p:cNvGrpSpPr>
            <p:nvPr userDrawn="1"/>
          </p:nvGrpSpPr>
          <p:grpSpPr bwMode="auto">
            <a:xfrm>
              <a:off x="7909204" y="1770762"/>
              <a:ext cx="971550" cy="655638"/>
              <a:chOff x="379933" y="-15999"/>
              <a:chExt cx="971550" cy="655638"/>
            </a:xfrm>
          </p:grpSpPr>
          <p:sp>
            <p:nvSpPr>
              <p:cNvPr id="48" name="Box">
                <a:extLst>
                  <a:ext uri="{FF2B5EF4-FFF2-40B4-BE49-F238E27FC236}">
                    <a16:creationId xmlns:a16="http://schemas.microsoft.com/office/drawing/2014/main" id="{387E7EDF-8F1C-5EA5-485E-FFFF0D2EF7ED}"/>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9" name="T2">
                <a:extLst>
                  <a:ext uri="{FF2B5EF4-FFF2-40B4-BE49-F238E27FC236}">
                    <a16:creationId xmlns:a16="http://schemas.microsoft.com/office/drawing/2014/main" id="{CB9A1820-006B-566D-E3F0-846453F5B3B0}"/>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T1">
                <a:extLst>
                  <a:ext uri="{FF2B5EF4-FFF2-40B4-BE49-F238E27FC236}">
                    <a16:creationId xmlns:a16="http://schemas.microsoft.com/office/drawing/2014/main" id="{831AA7F3-1862-5BAC-F27C-B2C2276A54F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V">
                <a:extLst>
                  <a:ext uri="{FF2B5EF4-FFF2-40B4-BE49-F238E27FC236}">
                    <a16:creationId xmlns:a16="http://schemas.microsoft.com/office/drawing/2014/main" id="{830434C9-011B-CEDF-B77D-6D66286B427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21B5A6A-BCAC-2D47-1077-BD55399B5EAF}"/>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4D91218E-DDFA-407B-1F0B-118C56B949E6}"/>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C4A544D4-F163-8A98-3F69-0D067F49FB2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6FFF0E23-4800-59A2-86E3-DECE26C5CC0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41ABDDE8-A617-0438-6B41-C38911BC3B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40968E3F-1DDA-F19F-382B-47DE7ED06E5D}"/>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4A8E43B1-4A3D-C233-C660-BCCF285CF01F}"/>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2275F415-37FD-9D9E-05D1-25449294A8D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CCC5821-D416-6953-EA4C-0A5ED83C4E4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E6D886AC-3969-3179-155E-702E0C89EC6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4_white_on_dark_grey" hidden="1">
              <a:extLst>
                <a:ext uri="{FF2B5EF4-FFF2-40B4-BE49-F238E27FC236}">
                  <a16:creationId xmlns:a16="http://schemas.microsoft.com/office/drawing/2014/main" id="{B1FF8352-3420-C209-14DC-1A68B4D62881}"/>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39C3442A-40C7-76AD-F5D8-6AD1DB593729}"/>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16407753-78FB-1D5D-BD17-CA96A39BF227}"/>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691EA8EF-272F-C520-3901-087E365237B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70C64825-2419-5696-D97E-53664EC67C9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5_dark_grey_on_white" hidden="1">
              <a:extLst>
                <a:ext uri="{FF2B5EF4-FFF2-40B4-BE49-F238E27FC236}">
                  <a16:creationId xmlns:a16="http://schemas.microsoft.com/office/drawing/2014/main" id="{C6CAC24E-EB52-0E64-DBDA-932A1ED8999C}"/>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F3C48A53-53BE-66E9-072A-33C7E5C0D3D6}"/>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6A213A73-E3BE-A894-D78A-26A60AC1E84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2F0B951A-66C0-2F0E-0AA8-5A9F140CF8B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F68DC6E2-CB76-3E92-B15E-7AF480ABDB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6_orange_blue_on_white" hidden="1">
              <a:extLst>
                <a:ext uri="{FF2B5EF4-FFF2-40B4-BE49-F238E27FC236}">
                  <a16:creationId xmlns:a16="http://schemas.microsoft.com/office/drawing/2014/main" id="{48454087-DFF6-05C6-3692-968936899275}"/>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39C52C50-E8EA-60CB-2A84-DC5985A0817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B26049-BD4A-8C76-D73D-FCC2D37DA3D9}"/>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CF40DC8C-6D26-E293-9EA9-BCF4FC7D8337}"/>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9D75B3E7-D348-0076-2470-66DE69AA1D34}"/>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_VTT_logo_102019_07_blue_on_white" hidden="1">
              <a:extLst>
                <a:ext uri="{FF2B5EF4-FFF2-40B4-BE49-F238E27FC236}">
                  <a16:creationId xmlns:a16="http://schemas.microsoft.com/office/drawing/2014/main" id="{61B0AE8B-9229-DC6C-A655-3AD5CEF0AFB1}"/>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C2C067B2-4B86-7394-2D5C-D22CDC43B58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F1832D6E-D75E-2E31-FAAA-8C1985CA8976}"/>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4877F4D5-356F-1A05-5301-00EEF0479C1A}"/>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B88C3C50-C15D-D947-0657-8C902CD1D4E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_VTT_logo_102019_08_black_on_white" hidden="1">
              <a:extLst>
                <a:ext uri="{FF2B5EF4-FFF2-40B4-BE49-F238E27FC236}">
                  <a16:creationId xmlns:a16="http://schemas.microsoft.com/office/drawing/2014/main" id="{7521A50B-6047-0FDB-346C-749F9C30F83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BC6F6DF7-B84A-14A9-373C-D94FCA95075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EE2A6470-B39F-7F7C-B737-DDEE15A4EAA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414894ED-9970-E3D7-C06E-38D69026DA9C}"/>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F538BF16-D70A-B1EA-9CA6-2689CE531622}"/>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_VTT_logo_102019_09_orange_on_white" hidden="1">
              <a:extLst>
                <a:ext uri="{FF2B5EF4-FFF2-40B4-BE49-F238E27FC236}">
                  <a16:creationId xmlns:a16="http://schemas.microsoft.com/office/drawing/2014/main" id="{C1E0655F-6457-54D1-4CC7-2039002D5E45}"/>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268411C1-9CCF-A6B8-DCA7-CF0E03578BF1}"/>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DC539E6-F549-28EC-F379-7F000CA4679B}"/>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07DC5355-57E2-AEB4-E48C-945B4E41FE55}"/>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12DDBB93-2CC6-463F-CE01-0067F906CF1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a:xfrm>
            <a:off x="959999" y="782400"/>
            <a:ext cx="9264000" cy="993600"/>
          </a:xfrm>
        </p:spPr>
        <p:txBody>
          <a:bodyPr/>
          <a:lstStyle/>
          <a:p>
            <a:r>
              <a:rPr lang="en-GB" noProof="0"/>
              <a:t>Click to edit Master title style</a:t>
            </a:r>
          </a:p>
        </p:txBody>
      </p:sp>
      <p:sp>
        <p:nvSpPr>
          <p:cNvPr id="8" name="Content Placeholder 7"/>
          <p:cNvSpPr>
            <a:spLocks noGrp="1"/>
          </p:cNvSpPr>
          <p:nvPr>
            <p:ph sz="quarter" idx="13"/>
          </p:nvPr>
        </p:nvSpPr>
        <p:spPr>
          <a:xfrm>
            <a:off x="958849"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Content Placeholder 7"/>
          <p:cNvSpPr>
            <a:spLocks noGrp="1"/>
          </p:cNvSpPr>
          <p:nvPr>
            <p:ph sz="quarter" idx="14"/>
          </p:nvPr>
        </p:nvSpPr>
        <p:spPr>
          <a:xfrm>
            <a:off x="4079175" y="2097601"/>
            <a:ext cx="3024000" cy="4056401"/>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9" name="Content Placeholder 7"/>
          <p:cNvSpPr>
            <a:spLocks noGrp="1"/>
          </p:cNvSpPr>
          <p:nvPr>
            <p:ph sz="quarter" idx="15"/>
          </p:nvPr>
        </p:nvSpPr>
        <p:spPr>
          <a:xfrm>
            <a:off x="7199500" y="2097600"/>
            <a:ext cx="3024000" cy="4056403"/>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52" name="Date Placeholder 2">
            <a:extLst>
              <a:ext uri="{FF2B5EF4-FFF2-40B4-BE49-F238E27FC236}">
                <a16:creationId xmlns:a16="http://schemas.microsoft.com/office/drawing/2014/main" id="{0C11C85A-43EC-397A-6538-96D4D2F5C6B0}"/>
              </a:ext>
            </a:extLst>
          </p:cNvPr>
          <p:cNvSpPr>
            <a:spLocks noGrp="1"/>
          </p:cNvSpPr>
          <p:nvPr>
            <p:ph type="dt" sz="half" idx="16"/>
          </p:nvPr>
        </p:nvSpPr>
        <p:spPr/>
        <p:txBody>
          <a:bodyPr/>
          <a:lstStyle>
            <a:lvl1pPr>
              <a:defRPr/>
            </a:lvl1pPr>
          </a:lstStyle>
          <a:p>
            <a:pPr>
              <a:defRPr/>
            </a:pPr>
            <a:fld id="{57CE30A0-765F-46F1-AC7B-BB98F6557247}" type="datetime1">
              <a:rPr lang="en-GB"/>
              <a:pPr>
                <a:defRPr/>
              </a:pPr>
              <a:t>24/10/2024</a:t>
            </a:fld>
            <a:endParaRPr lang="en-GB" dirty="0"/>
          </a:p>
        </p:txBody>
      </p:sp>
      <p:sp>
        <p:nvSpPr>
          <p:cNvPr id="53" name="Footer Placeholder 3">
            <a:extLst>
              <a:ext uri="{FF2B5EF4-FFF2-40B4-BE49-F238E27FC236}">
                <a16:creationId xmlns:a16="http://schemas.microsoft.com/office/drawing/2014/main" id="{32DD3359-BDA1-9245-D8F4-CE121F114A01}"/>
              </a:ext>
            </a:extLst>
          </p:cNvPr>
          <p:cNvSpPr>
            <a:spLocks noGrp="1"/>
          </p:cNvSpPr>
          <p:nvPr>
            <p:ph type="ftr" sz="quarter" idx="17"/>
          </p:nvPr>
        </p:nvSpPr>
        <p:spPr/>
        <p:txBody>
          <a:bodyPr/>
          <a:lstStyle>
            <a:lvl1pPr>
              <a:defRPr/>
            </a:lvl1pPr>
          </a:lstStyle>
          <a:p>
            <a:pPr>
              <a:defRPr/>
            </a:pPr>
            <a:r>
              <a:rPr lang="en-GB"/>
              <a:t>VTT – beyond the obvious</a:t>
            </a:r>
            <a:endParaRPr lang="en-GB" dirty="0"/>
          </a:p>
        </p:txBody>
      </p:sp>
      <p:sp>
        <p:nvSpPr>
          <p:cNvPr id="54" name="Slide Number Placeholder 4">
            <a:extLst>
              <a:ext uri="{FF2B5EF4-FFF2-40B4-BE49-F238E27FC236}">
                <a16:creationId xmlns:a16="http://schemas.microsoft.com/office/drawing/2014/main" id="{BE74C1F6-6F90-17E7-59D7-8B753E316413}"/>
              </a:ext>
            </a:extLst>
          </p:cNvPr>
          <p:cNvSpPr>
            <a:spLocks noGrp="1"/>
          </p:cNvSpPr>
          <p:nvPr>
            <p:ph type="sldNum" sz="quarter" idx="18"/>
          </p:nvPr>
        </p:nvSpPr>
        <p:spPr/>
        <p:txBody>
          <a:bodyPr/>
          <a:lstStyle>
            <a:lvl1pPr>
              <a:defRPr/>
            </a:lvl1pPr>
          </a:lstStyle>
          <a:p>
            <a:pPr>
              <a:defRPr/>
            </a:pPr>
            <a:fld id="{32DEA69C-96B9-4A0A-897F-E6366D7B3D42}" type="slidenum">
              <a:rPr lang="en-GB"/>
              <a:pPr>
                <a:defRPr/>
              </a:pPr>
              <a:t>‹#›</a:t>
            </a:fld>
            <a:endParaRPr lang="en-GB" dirty="0"/>
          </a:p>
        </p:txBody>
      </p:sp>
    </p:spTree>
    <p:extLst>
      <p:ext uri="{BB962C8B-B14F-4D97-AF65-F5344CB8AC3E}">
        <p14:creationId xmlns:p14="http://schemas.microsoft.com/office/powerpoint/2010/main" val="17872079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C0B004-69FD-E49A-6943-0AFB84CDF50E}"/>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5E66A1DD-1F04-EAB6-C3DD-A9F2BE8A118D}"/>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D2965698-2CF5-AF5A-17B7-AEE6DAAC9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BA146A3-A08C-4929-33C5-A392F3F41BD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247E05-CD96-D7C0-3829-A80611946C7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57068BD6-5CB5-B5C4-B706-550F83808C0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1DA6CA60-5C3F-17D2-513D-D33C726BD1EC}"/>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488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TT 2020 Content slide 05">
    <p:spTree>
      <p:nvGrpSpPr>
        <p:cNvPr id="1" name=""/>
        <p:cNvGrpSpPr/>
        <p:nvPr/>
      </p:nvGrpSpPr>
      <p:grpSpPr>
        <a:xfrm>
          <a:off x="0" y="0"/>
          <a:ext cx="0" cy="0"/>
          <a:chOff x="0" y="0"/>
          <a:chExt cx="0" cy="0"/>
        </a:xfrm>
      </p:grpSpPr>
      <p:grpSp>
        <p:nvGrpSpPr>
          <p:cNvPr id="3" name="VTT_LogoStack_v3_16092019 pienempi koko">
            <a:extLst>
              <a:ext uri="{FF2B5EF4-FFF2-40B4-BE49-F238E27FC236}">
                <a16:creationId xmlns:a16="http://schemas.microsoft.com/office/drawing/2014/main" id="{510F67CB-1620-D96C-D1F3-5C0D0EDF96EF}"/>
              </a:ext>
            </a:extLst>
          </p:cNvPr>
          <p:cNvGrpSpPr>
            <a:grpSpLocks/>
          </p:cNvGrpSpPr>
          <p:nvPr userDrawn="1"/>
        </p:nvGrpSpPr>
        <p:grpSpPr bwMode="auto">
          <a:xfrm>
            <a:off x="10725150" y="0"/>
            <a:ext cx="1158875" cy="782638"/>
            <a:chOff x="7909204" y="1770762"/>
            <a:chExt cx="971550" cy="655638"/>
          </a:xfrm>
        </p:grpSpPr>
        <p:grpSp>
          <p:nvGrpSpPr>
            <p:cNvPr id="4" name="_VTT_logo_102019_01_white_on_orange">
              <a:extLst>
                <a:ext uri="{FF2B5EF4-FFF2-40B4-BE49-F238E27FC236}">
                  <a16:creationId xmlns:a16="http://schemas.microsoft.com/office/drawing/2014/main" id="{46DC24C6-F451-B87E-700D-EC8278E660E7}"/>
                </a:ext>
              </a:extLst>
            </p:cNvPr>
            <p:cNvGrpSpPr>
              <a:grpSpLocks/>
            </p:cNvGrpSpPr>
            <p:nvPr userDrawn="1"/>
          </p:nvGrpSpPr>
          <p:grpSpPr bwMode="auto">
            <a:xfrm>
              <a:off x="7909204" y="1770762"/>
              <a:ext cx="971550" cy="655638"/>
              <a:chOff x="379933" y="-15999"/>
              <a:chExt cx="971550" cy="655638"/>
            </a:xfrm>
          </p:grpSpPr>
          <p:sp>
            <p:nvSpPr>
              <p:cNvPr id="45" name="Box">
                <a:extLst>
                  <a:ext uri="{FF2B5EF4-FFF2-40B4-BE49-F238E27FC236}">
                    <a16:creationId xmlns:a16="http://schemas.microsoft.com/office/drawing/2014/main" id="{E1538298-D14E-4CC7-5086-C3205317F40F}"/>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6" name="T2">
                <a:extLst>
                  <a:ext uri="{FF2B5EF4-FFF2-40B4-BE49-F238E27FC236}">
                    <a16:creationId xmlns:a16="http://schemas.microsoft.com/office/drawing/2014/main" id="{509EB254-889A-18AA-1731-A7097183464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T1">
                <a:extLst>
                  <a:ext uri="{FF2B5EF4-FFF2-40B4-BE49-F238E27FC236}">
                    <a16:creationId xmlns:a16="http://schemas.microsoft.com/office/drawing/2014/main" id="{524F2941-C486-2C85-A0C4-23B1B8F71C0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V">
                <a:extLst>
                  <a:ext uri="{FF2B5EF4-FFF2-40B4-BE49-F238E27FC236}">
                    <a16:creationId xmlns:a16="http://schemas.microsoft.com/office/drawing/2014/main" id="{F79FF1B6-0C99-4DF0-4B3D-855C1D0955C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2_white_on_black" hidden="1">
              <a:extLst>
                <a:ext uri="{FF2B5EF4-FFF2-40B4-BE49-F238E27FC236}">
                  <a16:creationId xmlns:a16="http://schemas.microsoft.com/office/drawing/2014/main" id="{711AFF5F-76F9-FCCD-D554-B7A692CFB494}"/>
                </a:ext>
              </a:extLst>
            </p:cNvPr>
            <p:cNvGrpSpPr>
              <a:grpSpLocks/>
            </p:cNvGrpSpPr>
            <p:nvPr userDrawn="1"/>
          </p:nvGrpSpPr>
          <p:grpSpPr bwMode="auto">
            <a:xfrm>
              <a:off x="7909204" y="1770762"/>
              <a:ext cx="971550" cy="655638"/>
              <a:chOff x="379933" y="-15999"/>
              <a:chExt cx="971550" cy="655638"/>
            </a:xfrm>
          </p:grpSpPr>
          <p:sp>
            <p:nvSpPr>
              <p:cNvPr id="41" name="Box">
                <a:extLst>
                  <a:ext uri="{FF2B5EF4-FFF2-40B4-BE49-F238E27FC236}">
                    <a16:creationId xmlns:a16="http://schemas.microsoft.com/office/drawing/2014/main" id="{6A4B4457-E7B6-D68C-9E2E-ED2AE67ABB9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2" name="T2">
                <a:extLst>
                  <a:ext uri="{FF2B5EF4-FFF2-40B4-BE49-F238E27FC236}">
                    <a16:creationId xmlns:a16="http://schemas.microsoft.com/office/drawing/2014/main" id="{9F836785-021A-7D86-B399-2404C5C24D7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T1">
                <a:extLst>
                  <a:ext uri="{FF2B5EF4-FFF2-40B4-BE49-F238E27FC236}">
                    <a16:creationId xmlns:a16="http://schemas.microsoft.com/office/drawing/2014/main" id="{1827BE75-C880-8B4F-EBCE-6CCA644CECC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V">
                <a:extLst>
                  <a:ext uri="{FF2B5EF4-FFF2-40B4-BE49-F238E27FC236}">
                    <a16:creationId xmlns:a16="http://schemas.microsoft.com/office/drawing/2014/main" id="{ED5062F8-2551-1C52-5268-D08CE989F19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3_white_on_blue" hidden="1">
              <a:extLst>
                <a:ext uri="{FF2B5EF4-FFF2-40B4-BE49-F238E27FC236}">
                  <a16:creationId xmlns:a16="http://schemas.microsoft.com/office/drawing/2014/main" id="{092E5864-F5E0-FDA0-1445-08C8F15D0E5C}"/>
                </a:ext>
              </a:extLst>
            </p:cNvPr>
            <p:cNvGrpSpPr>
              <a:grpSpLocks/>
            </p:cNvGrpSpPr>
            <p:nvPr userDrawn="1"/>
          </p:nvGrpSpPr>
          <p:grpSpPr bwMode="auto">
            <a:xfrm>
              <a:off x="7909204" y="1770762"/>
              <a:ext cx="971550" cy="655638"/>
              <a:chOff x="379933" y="-15999"/>
              <a:chExt cx="971550" cy="655638"/>
            </a:xfrm>
          </p:grpSpPr>
          <p:sp>
            <p:nvSpPr>
              <p:cNvPr id="37" name="Box">
                <a:extLst>
                  <a:ext uri="{FF2B5EF4-FFF2-40B4-BE49-F238E27FC236}">
                    <a16:creationId xmlns:a16="http://schemas.microsoft.com/office/drawing/2014/main" id="{F7228F68-851C-3821-EE05-CE3D094E10AC}"/>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8" name="T2">
                <a:extLst>
                  <a:ext uri="{FF2B5EF4-FFF2-40B4-BE49-F238E27FC236}">
                    <a16:creationId xmlns:a16="http://schemas.microsoft.com/office/drawing/2014/main" id="{4962CBEF-597D-DA71-9ACB-7472295F0D0E}"/>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T1">
                <a:extLst>
                  <a:ext uri="{FF2B5EF4-FFF2-40B4-BE49-F238E27FC236}">
                    <a16:creationId xmlns:a16="http://schemas.microsoft.com/office/drawing/2014/main" id="{37E83561-9D80-C758-4860-D0A0A647A2AE}"/>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V">
                <a:extLst>
                  <a:ext uri="{FF2B5EF4-FFF2-40B4-BE49-F238E27FC236}">
                    <a16:creationId xmlns:a16="http://schemas.microsoft.com/office/drawing/2014/main" id="{DC155164-BEDF-AC73-41DC-A5A675FA9B07}"/>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4_white_on_dark_grey" hidden="1">
              <a:extLst>
                <a:ext uri="{FF2B5EF4-FFF2-40B4-BE49-F238E27FC236}">
                  <a16:creationId xmlns:a16="http://schemas.microsoft.com/office/drawing/2014/main" id="{A14E1A7B-8B03-C34E-435F-BD7CD0B50F1D}"/>
                </a:ext>
              </a:extLst>
            </p:cNvPr>
            <p:cNvGrpSpPr>
              <a:grpSpLocks/>
            </p:cNvGrpSpPr>
            <p:nvPr userDrawn="1"/>
          </p:nvGrpSpPr>
          <p:grpSpPr bwMode="auto">
            <a:xfrm>
              <a:off x="7909204" y="1770762"/>
              <a:ext cx="971550" cy="655638"/>
              <a:chOff x="379933" y="-15999"/>
              <a:chExt cx="971550" cy="655638"/>
            </a:xfrm>
          </p:grpSpPr>
          <p:sp>
            <p:nvSpPr>
              <p:cNvPr id="33" name="Box">
                <a:extLst>
                  <a:ext uri="{FF2B5EF4-FFF2-40B4-BE49-F238E27FC236}">
                    <a16:creationId xmlns:a16="http://schemas.microsoft.com/office/drawing/2014/main" id="{A96E0EFA-BADB-76C1-3442-14D64EF3DF38}"/>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4" name="T2">
                <a:extLst>
                  <a:ext uri="{FF2B5EF4-FFF2-40B4-BE49-F238E27FC236}">
                    <a16:creationId xmlns:a16="http://schemas.microsoft.com/office/drawing/2014/main" id="{60442764-7670-A65B-44A0-871363C30E6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T1">
                <a:extLst>
                  <a:ext uri="{FF2B5EF4-FFF2-40B4-BE49-F238E27FC236}">
                    <a16:creationId xmlns:a16="http://schemas.microsoft.com/office/drawing/2014/main" id="{FABC930E-46A9-5B4A-48DE-A14DCE5D274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V">
                <a:extLst>
                  <a:ext uri="{FF2B5EF4-FFF2-40B4-BE49-F238E27FC236}">
                    <a16:creationId xmlns:a16="http://schemas.microsoft.com/office/drawing/2014/main" id="{78F307D8-BBF9-873D-1004-CD8DD20B8D2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5_dark_grey_on_white" hidden="1">
              <a:extLst>
                <a:ext uri="{FF2B5EF4-FFF2-40B4-BE49-F238E27FC236}">
                  <a16:creationId xmlns:a16="http://schemas.microsoft.com/office/drawing/2014/main" id="{6B831CA9-69EA-10B2-EC5F-95B23169895B}"/>
                </a:ext>
              </a:extLst>
            </p:cNvPr>
            <p:cNvGrpSpPr>
              <a:grpSpLocks/>
            </p:cNvGrpSpPr>
            <p:nvPr userDrawn="1"/>
          </p:nvGrpSpPr>
          <p:grpSpPr bwMode="auto">
            <a:xfrm>
              <a:off x="7909204" y="1770762"/>
              <a:ext cx="971550" cy="655638"/>
              <a:chOff x="379933" y="-15999"/>
              <a:chExt cx="971550" cy="655638"/>
            </a:xfrm>
          </p:grpSpPr>
          <p:sp>
            <p:nvSpPr>
              <p:cNvPr id="29" name="Box">
                <a:extLst>
                  <a:ext uri="{FF2B5EF4-FFF2-40B4-BE49-F238E27FC236}">
                    <a16:creationId xmlns:a16="http://schemas.microsoft.com/office/drawing/2014/main" id="{F8184AD2-5503-8E7B-ED9F-8323C214FD60}"/>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0" name="T2">
                <a:extLst>
                  <a:ext uri="{FF2B5EF4-FFF2-40B4-BE49-F238E27FC236}">
                    <a16:creationId xmlns:a16="http://schemas.microsoft.com/office/drawing/2014/main" id="{19C487D9-216C-1DF1-FFC2-1FB18C2513B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T1">
                <a:extLst>
                  <a:ext uri="{FF2B5EF4-FFF2-40B4-BE49-F238E27FC236}">
                    <a16:creationId xmlns:a16="http://schemas.microsoft.com/office/drawing/2014/main" id="{80B7DB5F-8A33-EE53-9BF0-FF4D4C3CA72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V">
                <a:extLst>
                  <a:ext uri="{FF2B5EF4-FFF2-40B4-BE49-F238E27FC236}">
                    <a16:creationId xmlns:a16="http://schemas.microsoft.com/office/drawing/2014/main" id="{56532856-7CB9-EE8E-0EC0-B35A7AE269D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6_orange_blue_on_white" hidden="1">
              <a:extLst>
                <a:ext uri="{FF2B5EF4-FFF2-40B4-BE49-F238E27FC236}">
                  <a16:creationId xmlns:a16="http://schemas.microsoft.com/office/drawing/2014/main" id="{D1DD4E5F-C8F5-BC14-7CF0-0D1885B775D3}"/>
                </a:ext>
              </a:extLst>
            </p:cNvPr>
            <p:cNvGrpSpPr>
              <a:grpSpLocks/>
            </p:cNvGrpSpPr>
            <p:nvPr userDrawn="1"/>
          </p:nvGrpSpPr>
          <p:grpSpPr bwMode="auto">
            <a:xfrm>
              <a:off x="7909204" y="1770762"/>
              <a:ext cx="971550" cy="655638"/>
              <a:chOff x="379933" y="-15999"/>
              <a:chExt cx="971550" cy="655638"/>
            </a:xfrm>
          </p:grpSpPr>
          <p:sp>
            <p:nvSpPr>
              <p:cNvPr id="25" name="Box">
                <a:extLst>
                  <a:ext uri="{FF2B5EF4-FFF2-40B4-BE49-F238E27FC236}">
                    <a16:creationId xmlns:a16="http://schemas.microsoft.com/office/drawing/2014/main" id="{7E24C1ED-2B2D-F7D9-BA10-ABD86201217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6" name="T2">
                <a:extLst>
                  <a:ext uri="{FF2B5EF4-FFF2-40B4-BE49-F238E27FC236}">
                    <a16:creationId xmlns:a16="http://schemas.microsoft.com/office/drawing/2014/main" id="{05251424-5573-9AF1-ED70-25987CA717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T1">
                <a:extLst>
                  <a:ext uri="{FF2B5EF4-FFF2-40B4-BE49-F238E27FC236}">
                    <a16:creationId xmlns:a16="http://schemas.microsoft.com/office/drawing/2014/main" id="{650213BE-39C3-0DC8-D3DA-FAABE49C411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V">
                <a:extLst>
                  <a:ext uri="{FF2B5EF4-FFF2-40B4-BE49-F238E27FC236}">
                    <a16:creationId xmlns:a16="http://schemas.microsoft.com/office/drawing/2014/main" id="{D33D64FE-DA0E-D723-9B2C-90C5EB80B60D}"/>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7_blue_on_white" hidden="1">
              <a:extLst>
                <a:ext uri="{FF2B5EF4-FFF2-40B4-BE49-F238E27FC236}">
                  <a16:creationId xmlns:a16="http://schemas.microsoft.com/office/drawing/2014/main" id="{1D80F237-E898-70E5-DCFE-C609901CB256}"/>
                </a:ext>
              </a:extLst>
            </p:cNvPr>
            <p:cNvGrpSpPr>
              <a:grpSpLocks/>
            </p:cNvGrpSpPr>
            <p:nvPr userDrawn="1"/>
          </p:nvGrpSpPr>
          <p:grpSpPr bwMode="auto">
            <a:xfrm>
              <a:off x="7909204" y="1770762"/>
              <a:ext cx="971550" cy="655638"/>
              <a:chOff x="379933" y="-15999"/>
              <a:chExt cx="971550" cy="655638"/>
            </a:xfrm>
          </p:grpSpPr>
          <p:sp>
            <p:nvSpPr>
              <p:cNvPr id="21" name="Box">
                <a:extLst>
                  <a:ext uri="{FF2B5EF4-FFF2-40B4-BE49-F238E27FC236}">
                    <a16:creationId xmlns:a16="http://schemas.microsoft.com/office/drawing/2014/main" id="{6E77436A-6C9B-BD45-BAB9-6FD56146876F}"/>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2" name="T2">
                <a:extLst>
                  <a:ext uri="{FF2B5EF4-FFF2-40B4-BE49-F238E27FC236}">
                    <a16:creationId xmlns:a16="http://schemas.microsoft.com/office/drawing/2014/main" id="{93B9E76F-6A10-0182-FADF-8CB9971C3845}"/>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T1">
                <a:extLst>
                  <a:ext uri="{FF2B5EF4-FFF2-40B4-BE49-F238E27FC236}">
                    <a16:creationId xmlns:a16="http://schemas.microsoft.com/office/drawing/2014/main" id="{468C80FB-E7E9-10DD-51AF-4C2CDF5425EF}"/>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V">
                <a:extLst>
                  <a:ext uri="{FF2B5EF4-FFF2-40B4-BE49-F238E27FC236}">
                    <a16:creationId xmlns:a16="http://schemas.microsoft.com/office/drawing/2014/main" id="{C516F394-5E05-C136-F11E-DC030051D48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8_black_on_white" hidden="1">
              <a:extLst>
                <a:ext uri="{FF2B5EF4-FFF2-40B4-BE49-F238E27FC236}">
                  <a16:creationId xmlns:a16="http://schemas.microsoft.com/office/drawing/2014/main" id="{2C50F7A7-61A8-A961-C871-0EF3B987E5B3}"/>
                </a:ext>
              </a:extLst>
            </p:cNvPr>
            <p:cNvGrpSpPr>
              <a:grpSpLocks/>
            </p:cNvGrpSpPr>
            <p:nvPr userDrawn="1"/>
          </p:nvGrpSpPr>
          <p:grpSpPr bwMode="auto">
            <a:xfrm>
              <a:off x="7909204" y="1770762"/>
              <a:ext cx="971550" cy="655638"/>
              <a:chOff x="379933" y="-15999"/>
              <a:chExt cx="971550" cy="655638"/>
            </a:xfrm>
          </p:grpSpPr>
          <p:sp>
            <p:nvSpPr>
              <p:cNvPr id="17" name="Box">
                <a:extLst>
                  <a:ext uri="{FF2B5EF4-FFF2-40B4-BE49-F238E27FC236}">
                    <a16:creationId xmlns:a16="http://schemas.microsoft.com/office/drawing/2014/main" id="{7446FBAA-56DA-D3AC-415E-96D7B7B6E10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8" name="T2">
                <a:extLst>
                  <a:ext uri="{FF2B5EF4-FFF2-40B4-BE49-F238E27FC236}">
                    <a16:creationId xmlns:a16="http://schemas.microsoft.com/office/drawing/2014/main" id="{B4408ACE-D80A-D187-ECB3-F6E1EB603B18}"/>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T1">
                <a:extLst>
                  <a:ext uri="{FF2B5EF4-FFF2-40B4-BE49-F238E27FC236}">
                    <a16:creationId xmlns:a16="http://schemas.microsoft.com/office/drawing/2014/main" id="{DAAA5CF2-2F4E-3354-CBFB-4B109E3B6A7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V">
                <a:extLst>
                  <a:ext uri="{FF2B5EF4-FFF2-40B4-BE49-F238E27FC236}">
                    <a16:creationId xmlns:a16="http://schemas.microsoft.com/office/drawing/2014/main" id="{CC07FFBA-0BEA-0897-EFCF-D9E958D3CD6F}"/>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2" name="_VTT_logo_102019_09_orange_on_white" hidden="1">
              <a:extLst>
                <a:ext uri="{FF2B5EF4-FFF2-40B4-BE49-F238E27FC236}">
                  <a16:creationId xmlns:a16="http://schemas.microsoft.com/office/drawing/2014/main" id="{B9749C46-ADB3-5842-1B32-EDE937A9E4DA}"/>
                </a:ext>
              </a:extLst>
            </p:cNvPr>
            <p:cNvGrpSpPr>
              <a:grpSpLocks/>
            </p:cNvGrpSpPr>
            <p:nvPr userDrawn="1"/>
          </p:nvGrpSpPr>
          <p:grpSpPr bwMode="auto">
            <a:xfrm>
              <a:off x="7909204" y="1770762"/>
              <a:ext cx="971550" cy="655638"/>
              <a:chOff x="379933" y="-15999"/>
              <a:chExt cx="971550" cy="655638"/>
            </a:xfrm>
          </p:grpSpPr>
          <p:sp>
            <p:nvSpPr>
              <p:cNvPr id="13" name="Box">
                <a:extLst>
                  <a:ext uri="{FF2B5EF4-FFF2-40B4-BE49-F238E27FC236}">
                    <a16:creationId xmlns:a16="http://schemas.microsoft.com/office/drawing/2014/main" id="{0141AF6F-B5C1-DE91-9263-BD7CF94C593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4" name="T2">
                <a:extLst>
                  <a:ext uri="{FF2B5EF4-FFF2-40B4-BE49-F238E27FC236}">
                    <a16:creationId xmlns:a16="http://schemas.microsoft.com/office/drawing/2014/main" id="{7DE347AE-BF33-ED20-D127-8AAC9C6DE7CD}"/>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T1">
                <a:extLst>
                  <a:ext uri="{FF2B5EF4-FFF2-40B4-BE49-F238E27FC236}">
                    <a16:creationId xmlns:a16="http://schemas.microsoft.com/office/drawing/2014/main" id="{6CC88471-ADFB-0236-7D68-A75049252FA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 name="V">
                <a:extLst>
                  <a:ext uri="{FF2B5EF4-FFF2-40B4-BE49-F238E27FC236}">
                    <a16:creationId xmlns:a16="http://schemas.microsoft.com/office/drawing/2014/main" id="{2559AB82-76E7-B7FF-C0DF-DC26A64520DB}"/>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le 1"/>
          <p:cNvSpPr>
            <a:spLocks noGrp="1"/>
          </p:cNvSpPr>
          <p:nvPr>
            <p:ph type="title"/>
          </p:nvPr>
        </p:nvSpPr>
        <p:spPr/>
        <p:txBody>
          <a:bodyPr/>
          <a:lstStyle/>
          <a:p>
            <a:r>
              <a:rPr lang="en-GB" noProof="0"/>
              <a:t>Click to edit Master title style</a:t>
            </a:r>
          </a:p>
        </p:txBody>
      </p:sp>
      <p:sp>
        <p:nvSpPr>
          <p:cNvPr id="49" name="Date Placeholder 8">
            <a:extLst>
              <a:ext uri="{FF2B5EF4-FFF2-40B4-BE49-F238E27FC236}">
                <a16:creationId xmlns:a16="http://schemas.microsoft.com/office/drawing/2014/main" id="{D169FCBB-A868-9F2D-5ED4-DDA62530F847}"/>
              </a:ext>
            </a:extLst>
          </p:cNvPr>
          <p:cNvSpPr>
            <a:spLocks noGrp="1"/>
          </p:cNvSpPr>
          <p:nvPr>
            <p:ph type="dt" sz="half" idx="10"/>
          </p:nvPr>
        </p:nvSpPr>
        <p:spPr/>
        <p:txBody>
          <a:bodyPr/>
          <a:lstStyle>
            <a:lvl1pPr>
              <a:defRPr/>
            </a:lvl1pPr>
          </a:lstStyle>
          <a:p>
            <a:pPr>
              <a:defRPr/>
            </a:pPr>
            <a:fld id="{B430E398-A39B-41F0-A1F4-A91FA3264487}" type="datetime1">
              <a:rPr lang="en-GB"/>
              <a:pPr>
                <a:defRPr/>
              </a:pPr>
              <a:t>24/10/2024</a:t>
            </a:fld>
            <a:endParaRPr lang="en-GB" dirty="0"/>
          </a:p>
        </p:txBody>
      </p:sp>
      <p:sp>
        <p:nvSpPr>
          <p:cNvPr id="50" name="Footer Placeholder 9">
            <a:extLst>
              <a:ext uri="{FF2B5EF4-FFF2-40B4-BE49-F238E27FC236}">
                <a16:creationId xmlns:a16="http://schemas.microsoft.com/office/drawing/2014/main" id="{1F899014-BF91-47C2-C0F6-164BD3899383}"/>
              </a:ext>
            </a:extLst>
          </p:cNvPr>
          <p:cNvSpPr>
            <a:spLocks noGrp="1"/>
          </p:cNvSpPr>
          <p:nvPr>
            <p:ph type="ftr" sz="quarter" idx="11"/>
          </p:nvPr>
        </p:nvSpPr>
        <p:spPr/>
        <p:txBody>
          <a:bodyPr/>
          <a:lstStyle>
            <a:lvl1pPr>
              <a:defRPr/>
            </a:lvl1pPr>
          </a:lstStyle>
          <a:p>
            <a:pPr>
              <a:defRPr/>
            </a:pPr>
            <a:r>
              <a:rPr lang="en-GB"/>
              <a:t>VTT – beyond the obvious</a:t>
            </a:r>
            <a:endParaRPr lang="en-GB" dirty="0"/>
          </a:p>
        </p:txBody>
      </p:sp>
      <p:sp>
        <p:nvSpPr>
          <p:cNvPr id="51" name="Slide Number Placeholder 10">
            <a:extLst>
              <a:ext uri="{FF2B5EF4-FFF2-40B4-BE49-F238E27FC236}">
                <a16:creationId xmlns:a16="http://schemas.microsoft.com/office/drawing/2014/main" id="{5CDD0886-D094-8AF2-5DB8-A78C98A0C61C}"/>
              </a:ext>
            </a:extLst>
          </p:cNvPr>
          <p:cNvSpPr>
            <a:spLocks noGrp="1"/>
          </p:cNvSpPr>
          <p:nvPr>
            <p:ph type="sldNum" sz="quarter" idx="12"/>
          </p:nvPr>
        </p:nvSpPr>
        <p:spPr/>
        <p:txBody>
          <a:bodyPr/>
          <a:lstStyle>
            <a:lvl1pPr>
              <a:defRPr/>
            </a:lvl1pPr>
          </a:lstStyle>
          <a:p>
            <a:pPr>
              <a:defRPr/>
            </a:pPr>
            <a:fld id="{6A28673F-1DD8-428E-B380-1FAB64C8C9BE}" type="slidenum">
              <a:rPr lang="en-GB"/>
              <a:pPr>
                <a:defRPr/>
              </a:pPr>
              <a:t>‹#›</a:t>
            </a:fld>
            <a:endParaRPr lang="en-GB" dirty="0"/>
          </a:p>
        </p:txBody>
      </p:sp>
    </p:spTree>
    <p:extLst>
      <p:ext uri="{BB962C8B-B14F-4D97-AF65-F5344CB8AC3E}">
        <p14:creationId xmlns:p14="http://schemas.microsoft.com/office/powerpoint/2010/main" val="16063935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TT 2020 Content slide 06 - full size picture">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0DAAB8F1-20E8-A436-216B-A276E0C094AB}"/>
              </a:ext>
            </a:extLst>
          </p:cNvPr>
          <p:cNvGrpSpPr>
            <a:grpSpLocks/>
          </p:cNvGrpSpPr>
          <p:nvPr userDrawn="1"/>
        </p:nvGrpSpPr>
        <p:grpSpPr bwMode="auto">
          <a:xfrm>
            <a:off x="10725150" y="0"/>
            <a:ext cx="1158875" cy="782638"/>
            <a:chOff x="7909204" y="1770762"/>
            <a:chExt cx="971550" cy="655638"/>
          </a:xfrm>
        </p:grpSpPr>
        <p:grpSp>
          <p:nvGrpSpPr>
            <p:cNvPr id="3" name="_VTT_logo_102019_01_white_on_orange">
              <a:extLst>
                <a:ext uri="{FF2B5EF4-FFF2-40B4-BE49-F238E27FC236}">
                  <a16:creationId xmlns:a16="http://schemas.microsoft.com/office/drawing/2014/main" id="{0A1D7798-FBF8-D900-5711-A4DF09BB7985}"/>
                </a:ext>
              </a:extLst>
            </p:cNvPr>
            <p:cNvGrpSpPr>
              <a:grpSpLocks/>
            </p:cNvGrpSpPr>
            <p:nvPr userDrawn="1"/>
          </p:nvGrpSpPr>
          <p:grpSpPr bwMode="auto">
            <a:xfrm>
              <a:off x="7909204" y="1770762"/>
              <a:ext cx="971550" cy="655638"/>
              <a:chOff x="379933" y="-15999"/>
              <a:chExt cx="971550" cy="655638"/>
            </a:xfrm>
          </p:grpSpPr>
          <p:sp>
            <p:nvSpPr>
              <p:cNvPr id="44" name="Box">
                <a:extLst>
                  <a:ext uri="{FF2B5EF4-FFF2-40B4-BE49-F238E27FC236}">
                    <a16:creationId xmlns:a16="http://schemas.microsoft.com/office/drawing/2014/main" id="{98CEB265-C8A6-BAAA-F3D6-955268A9A053}"/>
                  </a:ext>
                </a:extLst>
              </p:cNvPr>
              <p:cNvSpPr>
                <a:spLocks noChangeArrowheads="1"/>
              </p:cNvSpPr>
              <p:nvPr userDrawn="1"/>
            </p:nvSpPr>
            <p:spPr bwMode="auto">
              <a:xfrm>
                <a:off x="379933" y="-15999"/>
                <a:ext cx="971550" cy="655638"/>
              </a:xfrm>
              <a:prstGeom prst="rect">
                <a:avLst/>
              </a:prstGeom>
              <a:solidFill>
                <a:srgbClr val="F06E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5" name="T2">
                <a:extLst>
                  <a:ext uri="{FF2B5EF4-FFF2-40B4-BE49-F238E27FC236}">
                    <a16:creationId xmlns:a16="http://schemas.microsoft.com/office/drawing/2014/main" id="{A935332D-E4EF-E301-DAAD-822D1CD116D1}"/>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T1">
                <a:extLst>
                  <a:ext uri="{FF2B5EF4-FFF2-40B4-BE49-F238E27FC236}">
                    <a16:creationId xmlns:a16="http://schemas.microsoft.com/office/drawing/2014/main" id="{97D1BECC-B43D-9C7B-584B-75549B33820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V">
                <a:extLst>
                  <a:ext uri="{FF2B5EF4-FFF2-40B4-BE49-F238E27FC236}">
                    <a16:creationId xmlns:a16="http://schemas.microsoft.com/office/drawing/2014/main" id="{2C39C5BA-BAEE-4681-2E42-AB386BEA1976}"/>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4" name="_VTT_logo_102019_02_white_on_black" hidden="1">
              <a:extLst>
                <a:ext uri="{FF2B5EF4-FFF2-40B4-BE49-F238E27FC236}">
                  <a16:creationId xmlns:a16="http://schemas.microsoft.com/office/drawing/2014/main" id="{52488B6C-4089-462E-39AD-B84E99C7C962}"/>
                </a:ext>
              </a:extLst>
            </p:cNvPr>
            <p:cNvGrpSpPr>
              <a:grpSpLocks/>
            </p:cNvGrpSpPr>
            <p:nvPr userDrawn="1"/>
          </p:nvGrpSpPr>
          <p:grpSpPr bwMode="auto">
            <a:xfrm>
              <a:off x="7909204" y="1770762"/>
              <a:ext cx="971550" cy="655638"/>
              <a:chOff x="379933" y="-15999"/>
              <a:chExt cx="971550" cy="655638"/>
            </a:xfrm>
          </p:grpSpPr>
          <p:sp>
            <p:nvSpPr>
              <p:cNvPr id="40" name="Box">
                <a:extLst>
                  <a:ext uri="{FF2B5EF4-FFF2-40B4-BE49-F238E27FC236}">
                    <a16:creationId xmlns:a16="http://schemas.microsoft.com/office/drawing/2014/main" id="{993622A0-C97D-64C3-B01A-161267F56E43}"/>
                  </a:ext>
                </a:extLst>
              </p:cNvPr>
              <p:cNvSpPr>
                <a:spLocks noChangeArrowheads="1"/>
              </p:cNvSpPr>
              <p:nvPr userDrawn="1"/>
            </p:nvSpPr>
            <p:spPr bwMode="auto">
              <a:xfrm>
                <a:off x="379933" y="-15999"/>
                <a:ext cx="971550" cy="655638"/>
              </a:xfrm>
              <a:prstGeom prst="rect">
                <a:avLst/>
              </a:prstGeom>
              <a:solidFill>
                <a:srgbClr val="000000"/>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41" name="T2">
                <a:extLst>
                  <a:ext uri="{FF2B5EF4-FFF2-40B4-BE49-F238E27FC236}">
                    <a16:creationId xmlns:a16="http://schemas.microsoft.com/office/drawing/2014/main" id="{76C7BA46-A308-35BB-A67D-AA9B37C0B363}"/>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T1">
                <a:extLst>
                  <a:ext uri="{FF2B5EF4-FFF2-40B4-BE49-F238E27FC236}">
                    <a16:creationId xmlns:a16="http://schemas.microsoft.com/office/drawing/2014/main" id="{C8DFF19E-67BC-104C-2120-EFCEA0AC4C82}"/>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V">
                <a:extLst>
                  <a:ext uri="{FF2B5EF4-FFF2-40B4-BE49-F238E27FC236}">
                    <a16:creationId xmlns:a16="http://schemas.microsoft.com/office/drawing/2014/main" id="{2D639FCE-990C-64AA-65B2-15FD2403590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5" name="_VTT_logo_102019_03_white_on_blue" hidden="1">
              <a:extLst>
                <a:ext uri="{FF2B5EF4-FFF2-40B4-BE49-F238E27FC236}">
                  <a16:creationId xmlns:a16="http://schemas.microsoft.com/office/drawing/2014/main" id="{7401CE0D-1315-D297-F9F0-6876C56067CB}"/>
                </a:ext>
              </a:extLst>
            </p:cNvPr>
            <p:cNvGrpSpPr>
              <a:grpSpLocks/>
            </p:cNvGrpSpPr>
            <p:nvPr userDrawn="1"/>
          </p:nvGrpSpPr>
          <p:grpSpPr bwMode="auto">
            <a:xfrm>
              <a:off x="7909204" y="1770762"/>
              <a:ext cx="971550" cy="655638"/>
              <a:chOff x="379933" y="-15999"/>
              <a:chExt cx="971550" cy="655638"/>
            </a:xfrm>
          </p:grpSpPr>
          <p:sp>
            <p:nvSpPr>
              <p:cNvPr id="36" name="Box">
                <a:extLst>
                  <a:ext uri="{FF2B5EF4-FFF2-40B4-BE49-F238E27FC236}">
                    <a16:creationId xmlns:a16="http://schemas.microsoft.com/office/drawing/2014/main" id="{2EA386AB-6209-54DE-B94A-62F1420646BA}"/>
                  </a:ext>
                </a:extLst>
              </p:cNvPr>
              <p:cNvSpPr>
                <a:spLocks noChangeArrowheads="1"/>
              </p:cNvSpPr>
              <p:nvPr userDrawn="1"/>
            </p:nvSpPr>
            <p:spPr bwMode="auto">
              <a:xfrm>
                <a:off x="379933" y="-15999"/>
                <a:ext cx="971550" cy="655638"/>
              </a:xfrm>
              <a:prstGeom prst="rect">
                <a:avLst/>
              </a:prstGeom>
              <a:solidFill>
                <a:srgbClr val="005794"/>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7" name="T2">
                <a:extLst>
                  <a:ext uri="{FF2B5EF4-FFF2-40B4-BE49-F238E27FC236}">
                    <a16:creationId xmlns:a16="http://schemas.microsoft.com/office/drawing/2014/main" id="{23AC4AFF-3689-3EB7-A19E-41FFE793C07A}"/>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T1">
                <a:extLst>
                  <a:ext uri="{FF2B5EF4-FFF2-40B4-BE49-F238E27FC236}">
                    <a16:creationId xmlns:a16="http://schemas.microsoft.com/office/drawing/2014/main" id="{ACEF8CFA-2DCF-F25D-337D-F413BCDD33F9}"/>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V">
                <a:extLst>
                  <a:ext uri="{FF2B5EF4-FFF2-40B4-BE49-F238E27FC236}">
                    <a16:creationId xmlns:a16="http://schemas.microsoft.com/office/drawing/2014/main" id="{CDF339AE-FB5F-E1B8-4679-DDC70C45D218}"/>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 name="_VTT_logo_102019_04_white_on_dark_grey" hidden="1">
              <a:extLst>
                <a:ext uri="{FF2B5EF4-FFF2-40B4-BE49-F238E27FC236}">
                  <a16:creationId xmlns:a16="http://schemas.microsoft.com/office/drawing/2014/main" id="{D9BD0951-628D-1C07-3620-F95C819E3F9A}"/>
                </a:ext>
              </a:extLst>
            </p:cNvPr>
            <p:cNvGrpSpPr>
              <a:grpSpLocks/>
            </p:cNvGrpSpPr>
            <p:nvPr userDrawn="1"/>
          </p:nvGrpSpPr>
          <p:grpSpPr bwMode="auto">
            <a:xfrm>
              <a:off x="7909204" y="1770762"/>
              <a:ext cx="971550" cy="655638"/>
              <a:chOff x="379933" y="-15999"/>
              <a:chExt cx="971550" cy="655638"/>
            </a:xfrm>
          </p:grpSpPr>
          <p:sp>
            <p:nvSpPr>
              <p:cNvPr id="32" name="Box">
                <a:extLst>
                  <a:ext uri="{FF2B5EF4-FFF2-40B4-BE49-F238E27FC236}">
                    <a16:creationId xmlns:a16="http://schemas.microsoft.com/office/drawing/2014/main" id="{8ADE6063-D142-50FE-B262-B9B65CA32392}"/>
                  </a:ext>
                </a:extLst>
              </p:cNvPr>
              <p:cNvSpPr>
                <a:spLocks noChangeArrowheads="1"/>
              </p:cNvSpPr>
              <p:nvPr userDrawn="1"/>
            </p:nvSpPr>
            <p:spPr bwMode="auto">
              <a:xfrm>
                <a:off x="379933" y="-15999"/>
                <a:ext cx="971550" cy="655638"/>
              </a:xfrm>
              <a:prstGeom prst="rect">
                <a:avLst/>
              </a:prstGeom>
              <a:solidFill>
                <a:srgbClr val="AFAFA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33" name="T2">
                <a:extLst>
                  <a:ext uri="{FF2B5EF4-FFF2-40B4-BE49-F238E27FC236}">
                    <a16:creationId xmlns:a16="http://schemas.microsoft.com/office/drawing/2014/main" id="{DDABF3B9-2EA0-C615-DE2B-1359E9F96BA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T1">
                <a:extLst>
                  <a:ext uri="{FF2B5EF4-FFF2-40B4-BE49-F238E27FC236}">
                    <a16:creationId xmlns:a16="http://schemas.microsoft.com/office/drawing/2014/main" id="{A771F06D-A2CC-E0B4-CD9F-BB2E16925D60}"/>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V">
                <a:extLst>
                  <a:ext uri="{FF2B5EF4-FFF2-40B4-BE49-F238E27FC236}">
                    <a16:creationId xmlns:a16="http://schemas.microsoft.com/office/drawing/2014/main" id="{444192C2-43F4-5A5C-D33B-FDD484969543}"/>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7" name="_VTT_logo_102019_05_dark_grey_on_white" hidden="1">
              <a:extLst>
                <a:ext uri="{FF2B5EF4-FFF2-40B4-BE49-F238E27FC236}">
                  <a16:creationId xmlns:a16="http://schemas.microsoft.com/office/drawing/2014/main" id="{5E21E03F-63AC-D083-1848-7202D0F3CC8A}"/>
                </a:ext>
              </a:extLst>
            </p:cNvPr>
            <p:cNvGrpSpPr>
              <a:grpSpLocks/>
            </p:cNvGrpSpPr>
            <p:nvPr userDrawn="1"/>
          </p:nvGrpSpPr>
          <p:grpSpPr bwMode="auto">
            <a:xfrm>
              <a:off x="7909204" y="1770762"/>
              <a:ext cx="971550" cy="655638"/>
              <a:chOff x="379933" y="-15999"/>
              <a:chExt cx="971550" cy="655638"/>
            </a:xfrm>
          </p:grpSpPr>
          <p:sp>
            <p:nvSpPr>
              <p:cNvPr id="28" name="Box">
                <a:extLst>
                  <a:ext uri="{FF2B5EF4-FFF2-40B4-BE49-F238E27FC236}">
                    <a16:creationId xmlns:a16="http://schemas.microsoft.com/office/drawing/2014/main" id="{6CA8C128-08A0-34F6-DC97-FD92A412A5D7}"/>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9" name="T2">
                <a:extLst>
                  <a:ext uri="{FF2B5EF4-FFF2-40B4-BE49-F238E27FC236}">
                    <a16:creationId xmlns:a16="http://schemas.microsoft.com/office/drawing/2014/main" id="{842AC57B-C2D0-5C31-F4C1-CF7A6912743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T1">
                <a:extLst>
                  <a:ext uri="{FF2B5EF4-FFF2-40B4-BE49-F238E27FC236}">
                    <a16:creationId xmlns:a16="http://schemas.microsoft.com/office/drawing/2014/main" id="{66EBE851-EF65-E50E-CDBF-3EE92EEB500B}"/>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V">
                <a:extLst>
                  <a:ext uri="{FF2B5EF4-FFF2-40B4-BE49-F238E27FC236}">
                    <a16:creationId xmlns:a16="http://schemas.microsoft.com/office/drawing/2014/main" id="{58D76E5D-F8F0-ABAC-38E5-B164C726F8B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8" name="_VTT_logo_102019_06_orange_blue_on_white" hidden="1">
              <a:extLst>
                <a:ext uri="{FF2B5EF4-FFF2-40B4-BE49-F238E27FC236}">
                  <a16:creationId xmlns:a16="http://schemas.microsoft.com/office/drawing/2014/main" id="{B9D49538-1B9D-3BF8-DF4E-25E5C8EB337C}"/>
                </a:ext>
              </a:extLst>
            </p:cNvPr>
            <p:cNvGrpSpPr>
              <a:grpSpLocks/>
            </p:cNvGrpSpPr>
            <p:nvPr userDrawn="1"/>
          </p:nvGrpSpPr>
          <p:grpSpPr bwMode="auto">
            <a:xfrm>
              <a:off x="7909204" y="1770762"/>
              <a:ext cx="971550" cy="655638"/>
              <a:chOff x="379933" y="-15999"/>
              <a:chExt cx="971550" cy="655638"/>
            </a:xfrm>
          </p:grpSpPr>
          <p:sp>
            <p:nvSpPr>
              <p:cNvPr id="24" name="Box">
                <a:extLst>
                  <a:ext uri="{FF2B5EF4-FFF2-40B4-BE49-F238E27FC236}">
                    <a16:creationId xmlns:a16="http://schemas.microsoft.com/office/drawing/2014/main" id="{1774046B-3C5F-30FF-0EE2-843D008C3A8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5" name="T2">
                <a:extLst>
                  <a:ext uri="{FF2B5EF4-FFF2-40B4-BE49-F238E27FC236}">
                    <a16:creationId xmlns:a16="http://schemas.microsoft.com/office/drawing/2014/main" id="{3EE5B7FE-A5C2-B2A2-7866-DEB31BDD40BC}"/>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T1">
                <a:extLst>
                  <a:ext uri="{FF2B5EF4-FFF2-40B4-BE49-F238E27FC236}">
                    <a16:creationId xmlns:a16="http://schemas.microsoft.com/office/drawing/2014/main" id="{33C687E7-2C9C-7276-ADB6-3A22214FEA16}"/>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V">
                <a:extLst>
                  <a:ext uri="{FF2B5EF4-FFF2-40B4-BE49-F238E27FC236}">
                    <a16:creationId xmlns:a16="http://schemas.microsoft.com/office/drawing/2014/main" id="{EC9BBCD4-7F5C-D4FA-4584-C8466ED4E39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9" name="_VTT_logo_102019_07_blue_on_white" hidden="1">
              <a:extLst>
                <a:ext uri="{FF2B5EF4-FFF2-40B4-BE49-F238E27FC236}">
                  <a16:creationId xmlns:a16="http://schemas.microsoft.com/office/drawing/2014/main" id="{5314FC0A-9460-8EAF-0F74-C8851507D1C1}"/>
                </a:ext>
              </a:extLst>
            </p:cNvPr>
            <p:cNvGrpSpPr>
              <a:grpSpLocks/>
            </p:cNvGrpSpPr>
            <p:nvPr userDrawn="1"/>
          </p:nvGrpSpPr>
          <p:grpSpPr bwMode="auto">
            <a:xfrm>
              <a:off x="7909204" y="1770762"/>
              <a:ext cx="971550" cy="655638"/>
              <a:chOff x="379933" y="-15999"/>
              <a:chExt cx="971550" cy="655638"/>
            </a:xfrm>
          </p:grpSpPr>
          <p:sp>
            <p:nvSpPr>
              <p:cNvPr id="20" name="Box">
                <a:extLst>
                  <a:ext uri="{FF2B5EF4-FFF2-40B4-BE49-F238E27FC236}">
                    <a16:creationId xmlns:a16="http://schemas.microsoft.com/office/drawing/2014/main" id="{0FCADDE2-0973-05FC-1770-67487A3A5DB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21" name="T2">
                <a:extLst>
                  <a:ext uri="{FF2B5EF4-FFF2-40B4-BE49-F238E27FC236}">
                    <a16:creationId xmlns:a16="http://schemas.microsoft.com/office/drawing/2014/main" id="{F701EDF6-F221-539B-7F42-0BC3F2B73E52}"/>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T1">
                <a:extLst>
                  <a:ext uri="{FF2B5EF4-FFF2-40B4-BE49-F238E27FC236}">
                    <a16:creationId xmlns:a16="http://schemas.microsoft.com/office/drawing/2014/main" id="{DE465DEF-E115-06DE-38A5-61A8ED091C03}"/>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V">
                <a:extLst>
                  <a:ext uri="{FF2B5EF4-FFF2-40B4-BE49-F238E27FC236}">
                    <a16:creationId xmlns:a16="http://schemas.microsoft.com/office/drawing/2014/main" id="{85B30D4B-E3A8-400D-4C55-3EEEC2371CE1}"/>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 name="_VTT_logo_102019_08_black_on_white" hidden="1">
              <a:extLst>
                <a:ext uri="{FF2B5EF4-FFF2-40B4-BE49-F238E27FC236}">
                  <a16:creationId xmlns:a16="http://schemas.microsoft.com/office/drawing/2014/main" id="{2EF3BAF0-01F3-1B27-8573-E5C815CA18AC}"/>
                </a:ext>
              </a:extLst>
            </p:cNvPr>
            <p:cNvGrpSpPr>
              <a:grpSpLocks/>
            </p:cNvGrpSpPr>
            <p:nvPr userDrawn="1"/>
          </p:nvGrpSpPr>
          <p:grpSpPr bwMode="auto">
            <a:xfrm>
              <a:off x="7909204" y="1770762"/>
              <a:ext cx="971550" cy="655638"/>
              <a:chOff x="379933" y="-15999"/>
              <a:chExt cx="971550" cy="655638"/>
            </a:xfrm>
          </p:grpSpPr>
          <p:sp>
            <p:nvSpPr>
              <p:cNvPr id="16" name="Box">
                <a:extLst>
                  <a:ext uri="{FF2B5EF4-FFF2-40B4-BE49-F238E27FC236}">
                    <a16:creationId xmlns:a16="http://schemas.microsoft.com/office/drawing/2014/main" id="{E2384154-C54D-B396-F06F-27B3DAE988A4}"/>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7" name="T2">
                <a:extLst>
                  <a:ext uri="{FF2B5EF4-FFF2-40B4-BE49-F238E27FC236}">
                    <a16:creationId xmlns:a16="http://schemas.microsoft.com/office/drawing/2014/main" id="{93E77A74-86E2-4941-B2D3-D93656597D24}"/>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T1">
                <a:extLst>
                  <a:ext uri="{FF2B5EF4-FFF2-40B4-BE49-F238E27FC236}">
                    <a16:creationId xmlns:a16="http://schemas.microsoft.com/office/drawing/2014/main" id="{AB6621A9-7840-9298-485D-7659CD6DA0A4}"/>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V">
                <a:extLst>
                  <a:ext uri="{FF2B5EF4-FFF2-40B4-BE49-F238E27FC236}">
                    <a16:creationId xmlns:a16="http://schemas.microsoft.com/office/drawing/2014/main" id="{A637CF37-61AC-99DD-6C3F-F01D097C2650}"/>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1" name="_VTT_logo_102019_09_orange_on_white" hidden="1">
              <a:extLst>
                <a:ext uri="{FF2B5EF4-FFF2-40B4-BE49-F238E27FC236}">
                  <a16:creationId xmlns:a16="http://schemas.microsoft.com/office/drawing/2014/main" id="{15C4FE05-E78C-9F6B-8468-1DEA9B415AD4}"/>
                </a:ext>
              </a:extLst>
            </p:cNvPr>
            <p:cNvGrpSpPr>
              <a:grpSpLocks/>
            </p:cNvGrpSpPr>
            <p:nvPr userDrawn="1"/>
          </p:nvGrpSpPr>
          <p:grpSpPr bwMode="auto">
            <a:xfrm>
              <a:off x="7909204" y="1770762"/>
              <a:ext cx="971550" cy="655638"/>
              <a:chOff x="379933" y="-15999"/>
              <a:chExt cx="971550" cy="655638"/>
            </a:xfrm>
          </p:grpSpPr>
          <p:sp>
            <p:nvSpPr>
              <p:cNvPr id="12" name="Box">
                <a:extLst>
                  <a:ext uri="{FF2B5EF4-FFF2-40B4-BE49-F238E27FC236}">
                    <a16:creationId xmlns:a16="http://schemas.microsoft.com/office/drawing/2014/main" id="{BF451AC2-885C-FAEF-16B1-1579B76F585C}"/>
                  </a:ext>
                </a:extLst>
              </p:cNvPr>
              <p:cNvSpPr>
                <a:spLocks noChangeArrowheads="1"/>
              </p:cNvSpPr>
              <p:nvPr userDrawn="1"/>
            </p:nvSpPr>
            <p:spPr bwMode="auto">
              <a:xfrm>
                <a:off x="379933" y="-15999"/>
                <a:ext cx="971550" cy="655638"/>
              </a:xfrm>
              <a:prstGeom prst="rect">
                <a:avLst/>
              </a:prstGeom>
              <a:solidFill>
                <a:srgbClr val="FFFFFF"/>
              </a:solidFill>
              <a:ln>
                <a:noFill/>
              </a:ln>
            </p:spPr>
            <p:txBody>
              <a:bodyPr/>
              <a:lstStyle>
                <a:lvl1pPr defTabSz="455613">
                  <a:defRPr b="1">
                    <a:solidFill>
                      <a:schemeClr val="tx1"/>
                    </a:solidFill>
                    <a:latin typeface="Verdana" panose="020B0604030504040204" pitchFamily="34" charset="0"/>
                  </a:defRPr>
                </a:lvl1pPr>
                <a:lvl2pPr marL="742950" indent="-285750" defTabSz="455613">
                  <a:defRPr b="1">
                    <a:solidFill>
                      <a:schemeClr val="tx1"/>
                    </a:solidFill>
                    <a:latin typeface="Verdana" panose="020B0604030504040204" pitchFamily="34" charset="0"/>
                  </a:defRPr>
                </a:lvl2pPr>
                <a:lvl3pPr marL="1143000" indent="-228600" defTabSz="455613">
                  <a:defRPr b="1">
                    <a:solidFill>
                      <a:schemeClr val="tx1"/>
                    </a:solidFill>
                    <a:latin typeface="Verdana" panose="020B0604030504040204" pitchFamily="34" charset="0"/>
                  </a:defRPr>
                </a:lvl3pPr>
                <a:lvl4pPr marL="1600200" indent="-228600" defTabSz="455613">
                  <a:defRPr b="1">
                    <a:solidFill>
                      <a:schemeClr val="tx1"/>
                    </a:solidFill>
                    <a:latin typeface="Verdana" panose="020B0604030504040204" pitchFamily="34" charset="0"/>
                  </a:defRPr>
                </a:lvl4pPr>
                <a:lvl5pPr marL="2057400" indent="-228600" defTabSz="455613">
                  <a:defRPr b="1">
                    <a:solidFill>
                      <a:schemeClr val="tx1"/>
                    </a:solidFill>
                    <a:latin typeface="Verdana" panose="020B0604030504040204" pitchFamily="34" charset="0"/>
                  </a:defRPr>
                </a:lvl5pPr>
                <a:lvl6pPr marL="2514600" indent="-228600" defTabSz="455613" eaLnBrk="0" fontAlgn="base" hangingPunct="0">
                  <a:spcBef>
                    <a:spcPct val="0"/>
                  </a:spcBef>
                  <a:spcAft>
                    <a:spcPct val="0"/>
                  </a:spcAft>
                  <a:defRPr b="1">
                    <a:solidFill>
                      <a:schemeClr val="tx1"/>
                    </a:solidFill>
                    <a:latin typeface="Verdana" panose="020B0604030504040204" pitchFamily="34" charset="0"/>
                  </a:defRPr>
                </a:lvl6pPr>
                <a:lvl7pPr marL="2971800" indent="-228600" defTabSz="455613" eaLnBrk="0" fontAlgn="base" hangingPunct="0">
                  <a:spcBef>
                    <a:spcPct val="0"/>
                  </a:spcBef>
                  <a:spcAft>
                    <a:spcPct val="0"/>
                  </a:spcAft>
                  <a:defRPr b="1">
                    <a:solidFill>
                      <a:schemeClr val="tx1"/>
                    </a:solidFill>
                    <a:latin typeface="Verdana" panose="020B0604030504040204" pitchFamily="34" charset="0"/>
                  </a:defRPr>
                </a:lvl7pPr>
                <a:lvl8pPr marL="3429000" indent="-228600" defTabSz="455613" eaLnBrk="0" fontAlgn="base" hangingPunct="0">
                  <a:spcBef>
                    <a:spcPct val="0"/>
                  </a:spcBef>
                  <a:spcAft>
                    <a:spcPct val="0"/>
                  </a:spcAft>
                  <a:defRPr b="1">
                    <a:solidFill>
                      <a:schemeClr val="tx1"/>
                    </a:solidFill>
                    <a:latin typeface="Verdana" panose="020B0604030504040204" pitchFamily="34" charset="0"/>
                  </a:defRPr>
                </a:lvl8pPr>
                <a:lvl9pPr marL="3886200" indent="-228600" defTabSz="455613" eaLnBrk="0" fontAlgn="base" hangingPunct="0">
                  <a:spcBef>
                    <a:spcPct val="0"/>
                  </a:spcBef>
                  <a:spcAft>
                    <a:spcPct val="0"/>
                  </a:spcAft>
                  <a:defRPr b="1">
                    <a:solidFill>
                      <a:schemeClr val="tx1"/>
                    </a:solidFill>
                    <a:latin typeface="Verdana" panose="020B0604030504040204" pitchFamily="34" charset="0"/>
                  </a:defRPr>
                </a:lvl9pPr>
              </a:lstStyle>
              <a:p>
                <a:pPr eaLnBrk="1" hangingPunct="1">
                  <a:defRPr/>
                </a:pPr>
                <a:endParaRPr lang="en-GB" altLang="de-DE" b="0">
                  <a:solidFill>
                    <a:srgbClr val="000000"/>
                  </a:solidFill>
                  <a:latin typeface="Arial" panose="020B0604020202020204" pitchFamily="34" charset="0"/>
                </a:endParaRPr>
              </a:p>
            </p:txBody>
          </p:sp>
          <p:sp>
            <p:nvSpPr>
              <p:cNvPr id="13" name="T2">
                <a:extLst>
                  <a:ext uri="{FF2B5EF4-FFF2-40B4-BE49-F238E27FC236}">
                    <a16:creationId xmlns:a16="http://schemas.microsoft.com/office/drawing/2014/main" id="{66C3A74E-6D1B-72D4-4CC2-858F26BD0EFF}"/>
                  </a:ext>
                </a:extLst>
              </p:cNvPr>
              <p:cNvSpPr>
                <a:spLocks/>
              </p:cNvSpPr>
              <p:nvPr userDrawn="1"/>
            </p:nvSpPr>
            <p:spPr bwMode="auto">
              <a:xfrm>
                <a:off x="1011758" y="168151"/>
                <a:ext cx="176213" cy="258763"/>
              </a:xfrm>
              <a:custGeom>
                <a:avLst/>
                <a:gdLst>
                  <a:gd name="T0" fmla="*/ 98916612 w 222"/>
                  <a:gd name="T1" fmla="*/ 206025508 h 325"/>
                  <a:gd name="T2" fmla="*/ 98916612 w 222"/>
                  <a:gd name="T3" fmla="*/ 49446026 h 325"/>
                  <a:gd name="T4" fmla="*/ 139869466 w 222"/>
                  <a:gd name="T5" fmla="*/ 49446026 h 325"/>
                  <a:gd name="T6" fmla="*/ 139869466 w 222"/>
                  <a:gd name="T7" fmla="*/ 0 h 325"/>
                  <a:gd name="T8" fmla="*/ 0 w 222"/>
                  <a:gd name="T9" fmla="*/ 0 h 325"/>
                  <a:gd name="T10" fmla="*/ 0 w 222"/>
                  <a:gd name="T11" fmla="*/ 49446026 h 325"/>
                  <a:gd name="T12" fmla="*/ 41583093 w 222"/>
                  <a:gd name="T13" fmla="*/ 49446026 h 325"/>
                  <a:gd name="T14" fmla="*/ 41583093 w 222"/>
                  <a:gd name="T15" fmla="*/ 206025508 h 325"/>
                  <a:gd name="T16" fmla="*/ 41583093 w 222"/>
                  <a:gd name="T17" fmla="*/ 206025508 h 325"/>
                  <a:gd name="T18" fmla="*/ 98916612 w 222"/>
                  <a:gd name="T19" fmla="*/ 206025508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T1">
                <a:extLst>
                  <a:ext uri="{FF2B5EF4-FFF2-40B4-BE49-F238E27FC236}">
                    <a16:creationId xmlns:a16="http://schemas.microsoft.com/office/drawing/2014/main" id="{63108AF0-FB96-3A50-85C5-AA0177E293CD}"/>
                  </a:ext>
                </a:extLst>
              </p:cNvPr>
              <p:cNvSpPr>
                <a:spLocks/>
              </p:cNvSpPr>
              <p:nvPr userDrawn="1"/>
            </p:nvSpPr>
            <p:spPr bwMode="auto">
              <a:xfrm>
                <a:off x="799033" y="168151"/>
                <a:ext cx="193675" cy="258763"/>
              </a:xfrm>
              <a:custGeom>
                <a:avLst/>
                <a:gdLst>
                  <a:gd name="T0" fmla="*/ 55443438 w 244"/>
                  <a:gd name="T1" fmla="*/ 49446026 h 325"/>
                  <a:gd name="T2" fmla="*/ 55443438 w 244"/>
                  <a:gd name="T3" fmla="*/ 206025508 h 325"/>
                  <a:gd name="T4" fmla="*/ 112776794 w 244"/>
                  <a:gd name="T5" fmla="*/ 206025508 h 325"/>
                  <a:gd name="T6" fmla="*/ 112776794 w 244"/>
                  <a:gd name="T7" fmla="*/ 49446026 h 325"/>
                  <a:gd name="T8" fmla="*/ 153729531 w 244"/>
                  <a:gd name="T9" fmla="*/ 49446026 h 325"/>
                  <a:gd name="T10" fmla="*/ 153729531 w 244"/>
                  <a:gd name="T11" fmla="*/ 0 h 325"/>
                  <a:gd name="T12" fmla="*/ 15751175 w 244"/>
                  <a:gd name="T13" fmla="*/ 0 h 325"/>
                  <a:gd name="T14" fmla="*/ 0 w 244"/>
                  <a:gd name="T15" fmla="*/ 49446026 h 325"/>
                  <a:gd name="T16" fmla="*/ 55443438 w 244"/>
                  <a:gd name="T17" fmla="*/ 49446026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V">
                <a:extLst>
                  <a:ext uri="{FF2B5EF4-FFF2-40B4-BE49-F238E27FC236}">
                    <a16:creationId xmlns:a16="http://schemas.microsoft.com/office/drawing/2014/main" id="{DF17894B-309F-96B7-9D5E-FCEC6F4B9A2C}"/>
                  </a:ext>
                </a:extLst>
              </p:cNvPr>
              <p:cNvSpPr>
                <a:spLocks/>
              </p:cNvSpPr>
              <p:nvPr userDrawn="1"/>
            </p:nvSpPr>
            <p:spPr bwMode="auto">
              <a:xfrm>
                <a:off x="567258" y="168151"/>
                <a:ext cx="230188" cy="258763"/>
              </a:xfrm>
              <a:custGeom>
                <a:avLst/>
                <a:gdLst>
                  <a:gd name="T0" fmla="*/ 116731600 w 289"/>
                  <a:gd name="T1" fmla="*/ 206025508 h 325"/>
                  <a:gd name="T2" fmla="*/ 183344344 w 289"/>
                  <a:gd name="T3" fmla="*/ 0 h 325"/>
                  <a:gd name="T4" fmla="*/ 124978544 w 289"/>
                  <a:gd name="T5" fmla="*/ 0 h 325"/>
                  <a:gd name="T6" fmla="*/ 90720356 w 289"/>
                  <a:gd name="T7" fmla="*/ 105865119 h 325"/>
                  <a:gd name="T8" fmla="*/ 85645069 w 289"/>
                  <a:gd name="T9" fmla="*/ 121079587 h 325"/>
                  <a:gd name="T10" fmla="*/ 85645069 w 289"/>
                  <a:gd name="T11" fmla="*/ 121079587 h 325"/>
                  <a:gd name="T12" fmla="*/ 85645069 w 289"/>
                  <a:gd name="T13" fmla="*/ 121079587 h 325"/>
                  <a:gd name="T14" fmla="*/ 85645069 w 289"/>
                  <a:gd name="T15" fmla="*/ 121079587 h 325"/>
                  <a:gd name="T16" fmla="*/ 85645069 w 289"/>
                  <a:gd name="T17" fmla="*/ 121079587 h 325"/>
                  <a:gd name="T18" fmla="*/ 85645069 w 289"/>
                  <a:gd name="T19" fmla="*/ 121079587 h 325"/>
                  <a:gd name="T20" fmla="*/ 85645069 w 289"/>
                  <a:gd name="T21" fmla="*/ 121079587 h 325"/>
                  <a:gd name="T22" fmla="*/ 81204592 w 289"/>
                  <a:gd name="T23" fmla="*/ 105865119 h 325"/>
                  <a:gd name="T24" fmla="*/ 57730991 w 289"/>
                  <a:gd name="T25" fmla="*/ 38035772 h 325"/>
                  <a:gd name="T26" fmla="*/ 0 w 289"/>
                  <a:gd name="T27" fmla="*/ 38035772 h 325"/>
                  <a:gd name="T28" fmla="*/ 57096978 w 289"/>
                  <a:gd name="T29" fmla="*/ 206025508 h 325"/>
                  <a:gd name="T30" fmla="*/ 116731600 w 289"/>
                  <a:gd name="T31" fmla="*/ 206025508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9" h="325">
                    <a:moveTo>
                      <a:pt x="184" y="325"/>
                    </a:moveTo>
                    <a:lnTo>
                      <a:pt x="289" y="0"/>
                    </a:lnTo>
                    <a:lnTo>
                      <a:pt x="197" y="0"/>
                    </a:lnTo>
                    <a:lnTo>
                      <a:pt x="143" y="167"/>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56" name="Picture Placeholder 55"/>
          <p:cNvSpPr>
            <a:spLocks noGrp="1"/>
          </p:cNvSpPr>
          <p:nvPr>
            <p:ph type="pic" sz="quarter" idx="14"/>
          </p:nvPr>
        </p:nvSpPr>
        <p:spPr>
          <a:xfrm>
            <a:off x="0" y="0"/>
            <a:ext cx="12192000" cy="68580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lstStyle/>
          <a:p>
            <a:pPr lvl="0"/>
            <a:endParaRPr lang="en-GB" noProof="0"/>
          </a:p>
        </p:txBody>
      </p:sp>
    </p:spTree>
    <p:extLst>
      <p:ext uri="{BB962C8B-B14F-4D97-AF65-F5344CB8AC3E}">
        <p14:creationId xmlns:p14="http://schemas.microsoft.com/office/powerpoint/2010/main" val="298658981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39671606-B76F-09D0-E001-1C2E3CB75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38D0599A-9751-EEF5-0FEE-9423E5CC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527051" y="1844676"/>
            <a:ext cx="7581900" cy="792163"/>
          </a:xfrm>
        </p:spPr>
        <p:txBody>
          <a:bodyPr anchor="b"/>
          <a:lstStyle>
            <a:lvl1pPr algn="r">
              <a:defRPr/>
            </a:lvl1pPr>
          </a:lstStyle>
          <a:p>
            <a:r>
              <a:rPr lang="en-GB" dirty="0"/>
              <a:t>Click here to change the title</a:t>
            </a:r>
          </a:p>
        </p:txBody>
      </p:sp>
      <p:sp>
        <p:nvSpPr>
          <p:cNvPr id="20483" name="Rectangle 3"/>
          <p:cNvSpPr>
            <a:spLocks noGrp="1" noChangeArrowheads="1"/>
          </p:cNvSpPr>
          <p:nvPr>
            <p:ph type="subTitle" idx="1"/>
          </p:nvPr>
        </p:nvSpPr>
        <p:spPr>
          <a:xfrm>
            <a:off x="524934" y="2852739"/>
            <a:ext cx="7581900" cy="719137"/>
          </a:xfrm>
        </p:spPr>
        <p:txBody>
          <a:bodyPr anchor="b"/>
          <a:lstStyle>
            <a:lvl1pPr marL="0" indent="0" algn="r">
              <a:spcBef>
                <a:spcPct val="0"/>
              </a:spcBef>
              <a:defRPr sz="2000">
                <a:solidFill>
                  <a:schemeClr val="tx2"/>
                </a:solidFill>
              </a:defRPr>
            </a:lvl1pPr>
          </a:lstStyle>
          <a:p>
            <a:r>
              <a:rPr lang="en-US"/>
              <a:t>Click to change the style of the master subtitles</a:t>
            </a:r>
            <a:endParaRPr lang="en-GB"/>
          </a:p>
        </p:txBody>
      </p:sp>
    </p:spTree>
    <p:extLst>
      <p:ext uri="{BB962C8B-B14F-4D97-AF65-F5344CB8AC3E}">
        <p14:creationId xmlns:p14="http://schemas.microsoft.com/office/powerpoint/2010/main" val="173621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14918" y="1912939"/>
            <a:ext cx="10684933" cy="4324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692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14917"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8984" y="1455738"/>
            <a:ext cx="5240867" cy="477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940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95500"/>
            <a:ext cx="5386917"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55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4917" y="25400"/>
            <a:ext cx="10657416" cy="1125538"/>
          </a:xfrm>
        </p:spPr>
        <p:txBody>
          <a:bodyPr/>
          <a:lstStyle/>
          <a:p>
            <a:r>
              <a:rPr lang="en-US" dirty="0"/>
              <a:t>Click to edit Master title style</a:t>
            </a:r>
          </a:p>
        </p:txBody>
      </p:sp>
    </p:spTree>
    <p:extLst>
      <p:ext uri="{BB962C8B-B14F-4D97-AF65-F5344CB8AC3E}">
        <p14:creationId xmlns:p14="http://schemas.microsoft.com/office/powerpoint/2010/main" val="1969124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3B95E0-B007-9BE1-B9BA-B5A61247A258}"/>
              </a:ext>
            </a:extLst>
          </p:cNvPr>
          <p:cNvSpPr txBox="1">
            <a:spLocks noChangeArrowheads="1"/>
          </p:cNvSpPr>
          <p:nvPr userDrawn="1"/>
        </p:nvSpPr>
        <p:spPr bwMode="auto">
          <a:xfrm>
            <a:off x="14193838" y="3409950"/>
            <a:ext cx="185737" cy="307975"/>
          </a:xfrm>
          <a:prstGeom prst="rect">
            <a:avLst/>
          </a:prstGeom>
          <a:noFill/>
          <a:ln>
            <a:noFill/>
          </a:ln>
        </p:spPr>
        <p:txBody>
          <a:bodyPr wrap="none">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endParaRPr lang="en-GB"/>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984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91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C2DA0-1C1A-8645-F066-7F297DDF4A50}"/>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609601" y="1455738"/>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455738"/>
            <a:ext cx="6815667" cy="47752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617789"/>
            <a:ext cx="4011084" cy="361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7006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4917" y="25400"/>
            <a:ext cx="10657416" cy="1125538"/>
          </a:xfrm>
        </p:spPr>
        <p:txBody>
          <a:bodyPr/>
          <a:lstStyle/>
          <a:p>
            <a:r>
              <a:rPr lang="en-US"/>
              <a:t>Click to edit Master title style</a:t>
            </a:r>
          </a:p>
        </p:txBody>
      </p:sp>
      <p:sp>
        <p:nvSpPr>
          <p:cNvPr id="3" name="Content Placeholder 2"/>
          <p:cNvSpPr>
            <a:spLocks noGrp="1"/>
          </p:cNvSpPr>
          <p:nvPr>
            <p:ph sz="half" idx="1"/>
          </p:nvPr>
        </p:nvSpPr>
        <p:spPr>
          <a:xfrm>
            <a:off x="814917"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58984" y="1912938"/>
            <a:ext cx="5240867" cy="4318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7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TT 2020 Content slide 01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3D522F-9A95-4C09-947F-9389828E52AA}"/>
              </a:ext>
            </a:extLst>
          </p:cNvPr>
          <p:cNvSpPr>
            <a:spLocks noGrp="1"/>
          </p:cNvSpPr>
          <p:nvPr>
            <p:ph type="dt" sz="half" idx="10"/>
          </p:nvPr>
        </p:nvSpPr>
        <p:spPr/>
        <p:txBody>
          <a:bodyPr/>
          <a:lstStyle/>
          <a:p>
            <a:fld id="{92980A54-19B1-4B12-AA22-8B76D14991BC}" type="datetime1">
              <a:rPr lang="en-GB" smtClean="0"/>
              <a:t>24/10/2024</a:t>
            </a:fld>
            <a:endParaRPr lang="en-GB" dirty="0"/>
          </a:p>
        </p:txBody>
      </p:sp>
      <p:sp>
        <p:nvSpPr>
          <p:cNvPr id="4" name="Footer Placeholder 3">
            <a:extLst>
              <a:ext uri="{FF2B5EF4-FFF2-40B4-BE49-F238E27FC236}">
                <a16:creationId xmlns:a16="http://schemas.microsoft.com/office/drawing/2014/main" id="{62FBCA9D-2905-4200-875A-D971396E4B04}"/>
              </a:ext>
            </a:extLst>
          </p:cNvPr>
          <p:cNvSpPr>
            <a:spLocks noGrp="1"/>
          </p:cNvSpPr>
          <p:nvPr>
            <p:ph type="ftr" sz="quarter" idx="11"/>
          </p:nvPr>
        </p:nvSpPr>
        <p:spPr/>
        <p:txBody>
          <a:bodyPr/>
          <a:lstStyle/>
          <a:p>
            <a:r>
              <a:rPr lang="en-GB"/>
              <a:t>VTT – beyond the obvious</a:t>
            </a:r>
            <a:endParaRPr lang="en-GB" dirty="0"/>
          </a:p>
        </p:txBody>
      </p:sp>
      <p:sp>
        <p:nvSpPr>
          <p:cNvPr id="5" name="Slide Number Placeholder 4">
            <a:extLst>
              <a:ext uri="{FF2B5EF4-FFF2-40B4-BE49-F238E27FC236}">
                <a16:creationId xmlns:a16="http://schemas.microsoft.com/office/drawing/2014/main" id="{28EDE462-89B5-4754-BE57-386BC9DB87C7}"/>
              </a:ext>
            </a:extLst>
          </p:cNvPr>
          <p:cNvSpPr>
            <a:spLocks noGrp="1"/>
          </p:cNvSpPr>
          <p:nvPr>
            <p:ph type="sldNum" sz="quarter" idx="12"/>
          </p:nvPr>
        </p:nvSpPr>
        <p:spPr/>
        <p:txBody>
          <a:bodyPr/>
          <a:lstStyle/>
          <a:p>
            <a:fld id="{B89A5CCE-AC13-A746-9A72-5D19050CC0B7}" type="slidenum">
              <a:rPr lang="en-GB" smtClean="0"/>
              <a:pPr/>
              <a:t>‹#›</a:t>
            </a:fld>
            <a:endParaRPr lang="en-GB" dirty="0"/>
          </a:p>
        </p:txBody>
      </p:sp>
      <p:sp>
        <p:nvSpPr>
          <p:cNvPr id="9" name="Content Placeholder 7">
            <a:extLst>
              <a:ext uri="{FF2B5EF4-FFF2-40B4-BE49-F238E27FC236}">
                <a16:creationId xmlns:a16="http://schemas.microsoft.com/office/drawing/2014/main" id="{5A250970-4174-4E9D-B15B-AC478D968E0E}"/>
              </a:ext>
            </a:extLst>
          </p:cNvPr>
          <p:cNvSpPr>
            <a:spLocks noGrp="1"/>
          </p:cNvSpPr>
          <p:nvPr>
            <p:ph sz="quarter" idx="13" hasCustomPrompt="1"/>
          </p:nvPr>
        </p:nvSpPr>
        <p:spPr>
          <a:xfrm>
            <a:off x="958850" y="2097600"/>
            <a:ext cx="9263999" cy="4065600"/>
          </a:xfrm>
        </p:spPr>
        <p:txBody>
          <a:bodyPr numCol="1" spcCol="360000"/>
          <a:lstStyle>
            <a:lvl5pP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dirty="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userDrawn="1"/>
        </p:nvGrpSpPr>
        <p:grpSpPr>
          <a:xfrm>
            <a:off x="10724687" y="1"/>
            <a:ext cx="1159391" cy="7824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userDrawn="1"/>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userDrawn="1"/>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userDrawn="1"/>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userDrawn="1"/>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userDrawn="1"/>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userDrawn="1"/>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userDrawn="1"/>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userDrawn="1"/>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userDrawn="1"/>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userDrawn="1"/>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userDrawn="1"/>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userDrawn="1"/>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userDrawn="1"/>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userDrawn="1"/>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userDrawn="1"/>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userDrawn="1"/>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userDrawn="1"/>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37753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DF9A77-AEAD-3220-444C-8FB0309EE58D}"/>
              </a:ext>
            </a:extLst>
          </p:cNvPr>
          <p:cNvSpPr txBox="1">
            <a:spLocks/>
          </p:cNvSpPr>
          <p:nvPr userDrawn="1"/>
        </p:nvSpPr>
        <p:spPr bwMode="auto">
          <a:xfrm>
            <a:off x="814388" y="25400"/>
            <a:ext cx="10658475" cy="1125538"/>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90000"/>
              </a:lnSpc>
              <a:defRPr/>
            </a:pPr>
            <a:r>
              <a:rPr lang="en-US" sz="2800">
                <a:solidFill>
                  <a:schemeClr val="tx2"/>
                </a:solidFill>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55738"/>
            <a:ext cx="7315200" cy="3271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2607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2667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7" descr="Fond">
            <a:extLst>
              <a:ext uri="{FF2B5EF4-FFF2-40B4-BE49-F238E27FC236}">
                <a16:creationId xmlns:a16="http://schemas.microsoft.com/office/drawing/2014/main" id="{935F5EAE-A427-D07B-1AEA-3B83D1EFC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ogcouv">
            <a:extLst>
              <a:ext uri="{FF2B5EF4-FFF2-40B4-BE49-F238E27FC236}">
                <a16:creationId xmlns:a16="http://schemas.microsoft.com/office/drawing/2014/main" id="{B852C149-AC71-4112-FF8F-5281E850F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6021388"/>
            <a:ext cx="263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9">
            <a:extLst>
              <a:ext uri="{FF2B5EF4-FFF2-40B4-BE49-F238E27FC236}">
                <a16:creationId xmlns:a16="http://schemas.microsoft.com/office/drawing/2014/main" id="{5358C380-6EEA-CDFE-BAB7-429E0C025F9A}"/>
              </a:ext>
            </a:extLst>
          </p:cNvPr>
          <p:cNvSpPr txBox="1">
            <a:spLocks noChangeArrowheads="1"/>
          </p:cNvSpPr>
          <p:nvPr userDrawn="1"/>
        </p:nvSpPr>
        <p:spPr bwMode="auto">
          <a:xfrm>
            <a:off x="1390650" y="3286125"/>
            <a:ext cx="6719888" cy="647700"/>
          </a:xfrm>
          <a:prstGeom prst="rect">
            <a:avLst/>
          </a:prstGeom>
          <a:noFill/>
          <a:ln>
            <a:noFill/>
          </a:ln>
        </p:spPr>
        <p:txBody>
          <a:bodyPr lIns="0" tIns="0" rIns="0" bIns="0" anchor="ct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algn="r" eaLnBrk="1" hangingPunct="1">
              <a:spcBef>
                <a:spcPct val="50000"/>
              </a:spcBef>
              <a:defRPr/>
            </a:pPr>
            <a:r>
              <a:rPr lang="en-GB" sz="2800">
                <a:solidFill>
                  <a:schemeClr val="tx2"/>
                </a:solidFill>
              </a:rPr>
              <a:t>www. alstom.com/power</a:t>
            </a:r>
          </a:p>
        </p:txBody>
      </p:sp>
    </p:spTree>
    <p:extLst>
      <p:ext uri="{BB962C8B-B14F-4D97-AF65-F5344CB8AC3E}">
        <p14:creationId xmlns:p14="http://schemas.microsoft.com/office/powerpoint/2010/main" val="102728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C1604C2-51F9-CA76-B108-FDBB8D68B6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a:xfrm>
            <a:off x="768351" y="4421430"/>
            <a:ext cx="7496171" cy="372533"/>
          </a:xfrm>
          <a:prstGeom prst="rect">
            <a:avLst/>
          </a:prstGeom>
        </p:spPr>
        <p:txBody>
          <a:bodyPr anchor="b"/>
          <a:lstStyle>
            <a:lvl1pPr marL="0" indent="0" algn="r">
              <a:spcBef>
                <a:spcPct val="0"/>
              </a:spcBef>
              <a:buNone/>
              <a:defRPr sz="2000">
                <a:solidFill>
                  <a:schemeClr val="tx1"/>
                </a:solidFill>
                <a:latin typeface="+mj-lt"/>
                <a:cs typeface="Arial" pitchFamily="34" charset="0"/>
              </a:defRPr>
            </a:lvl1pPr>
          </a:lstStyle>
          <a:p>
            <a:r>
              <a:rPr lang="en-US" noProof="0"/>
              <a:t>Click to edit Master subtitle style</a:t>
            </a:r>
            <a:endParaRPr lang="en-US" noProof="0" dirty="0"/>
          </a:p>
        </p:txBody>
      </p:sp>
      <p:sp>
        <p:nvSpPr>
          <p:cNvPr id="7" name="Text Placeholder 7"/>
          <p:cNvSpPr>
            <a:spLocks noGrp="1"/>
          </p:cNvSpPr>
          <p:nvPr>
            <p:ph type="body" sz="quarter" idx="10"/>
          </p:nvPr>
        </p:nvSpPr>
        <p:spPr>
          <a:xfrm>
            <a:off x="768352" y="5217296"/>
            <a:ext cx="7496171" cy="363008"/>
          </a:xfrm>
          <a:prstGeom prst="rect">
            <a:avLst/>
          </a:prstGeom>
        </p:spPr>
        <p:txBody>
          <a:bodyPr anchor="b"/>
          <a:lstStyle>
            <a:lvl1pPr algn="r">
              <a:buNone/>
              <a:defRPr sz="1800">
                <a:latin typeface="+mj-lt"/>
              </a:defRPr>
            </a:lvl1pPr>
          </a:lstStyle>
          <a:p>
            <a:pPr lvl="0"/>
            <a:r>
              <a:rPr lang="en-US" noProof="0"/>
              <a:t>Click to edit Master text styles</a:t>
            </a:r>
          </a:p>
        </p:txBody>
      </p:sp>
      <p:sp>
        <p:nvSpPr>
          <p:cNvPr id="9" name="Text Placeholder 8"/>
          <p:cNvSpPr>
            <a:spLocks noGrp="1"/>
          </p:cNvSpPr>
          <p:nvPr>
            <p:ph type="body" sz="quarter" idx="11"/>
          </p:nvPr>
        </p:nvSpPr>
        <p:spPr>
          <a:xfrm>
            <a:off x="768351" y="3470191"/>
            <a:ext cx="7496171" cy="821797"/>
          </a:xfrm>
        </p:spPr>
        <p:txBody>
          <a:bodyPr anchor="b"/>
          <a:lstStyle>
            <a:lvl1pPr algn="r">
              <a:buNone/>
              <a:defRPr sz="2800">
                <a:latin typeface="+mj-lt"/>
              </a:defRPr>
            </a:lvl1pPr>
          </a:lstStyle>
          <a:p>
            <a:pPr lvl="0"/>
            <a:r>
              <a:rPr lang="en-US"/>
              <a:t>Click to edit Master text styles</a:t>
            </a:r>
          </a:p>
        </p:txBody>
      </p:sp>
      <p:sp>
        <p:nvSpPr>
          <p:cNvPr id="10" name="Text Placeholder 9"/>
          <p:cNvSpPr>
            <a:spLocks noGrp="1"/>
          </p:cNvSpPr>
          <p:nvPr>
            <p:ph type="body" sz="quarter" idx="12"/>
          </p:nvPr>
        </p:nvSpPr>
        <p:spPr>
          <a:xfrm>
            <a:off x="768351" y="4857198"/>
            <a:ext cx="7496176" cy="296862"/>
          </a:xfrm>
        </p:spPr>
        <p:txBody>
          <a:bodyPr>
            <a:noAutofit/>
          </a:bodyPr>
          <a:lstStyle>
            <a:lvl1pPr algn="r">
              <a:buNone/>
              <a:defRPr sz="2000" baseline="0">
                <a:latin typeface="+mj-lt"/>
              </a:defRPr>
            </a:lvl1pPr>
            <a:lvl2pPr algn="r">
              <a:buNone/>
              <a:defRPr sz="2000">
                <a:latin typeface="+mj-lt"/>
              </a:defRPr>
            </a:lvl2pPr>
            <a:lvl3pPr algn="r">
              <a:buNone/>
              <a:defRPr sz="2000">
                <a:latin typeface="+mj-lt"/>
              </a:defRPr>
            </a:lvl3pPr>
            <a:lvl4pPr algn="r">
              <a:buNone/>
              <a:defRPr sz="2000">
                <a:latin typeface="+mj-lt"/>
              </a:defRPr>
            </a:lvl4pPr>
            <a:lvl5pPr algn="r">
              <a:buNone/>
              <a:defRPr sz="2000">
                <a:latin typeface="+mj-lt"/>
              </a:defRPr>
            </a:lvl5pPr>
          </a:lstStyle>
          <a:p>
            <a:pPr lvl="0"/>
            <a:r>
              <a:rPr lang="en-US"/>
              <a:t>Click to edit Master text styles</a:t>
            </a:r>
          </a:p>
        </p:txBody>
      </p:sp>
    </p:spTree>
    <p:extLst>
      <p:ext uri="{BB962C8B-B14F-4D97-AF65-F5344CB8AC3E}">
        <p14:creationId xmlns:p14="http://schemas.microsoft.com/office/powerpoint/2010/main" val="26463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1600" y="1312864"/>
            <a:ext cx="10948800" cy="414337"/>
          </a:xfrm>
        </p:spPr>
        <p:txBody>
          <a:bodyPr>
            <a:normAutofit/>
          </a:bodyPr>
          <a:lstStyle>
            <a:lvl1pPr>
              <a:buFont typeface="Arial" pitchFamily="34" charset="0"/>
              <a:buChar char="•"/>
              <a:defRPr sz="2000" b="1">
                <a:solidFill>
                  <a:schemeClr val="accent1"/>
                </a:solidFill>
              </a:defRPr>
            </a:lvl1pPr>
          </a:lstStyle>
          <a:p>
            <a:pPr lvl="0"/>
            <a:r>
              <a:rPr lang="en-US"/>
              <a:t>Click to edit Master text styles</a:t>
            </a:r>
          </a:p>
        </p:txBody>
      </p:sp>
      <p:sp>
        <p:nvSpPr>
          <p:cNvPr id="5" name="Text Placeholder 3"/>
          <p:cNvSpPr>
            <a:spLocks noGrp="1"/>
          </p:cNvSpPr>
          <p:nvPr>
            <p:ph type="body" sz="quarter" idx="11"/>
          </p:nvPr>
        </p:nvSpPr>
        <p:spPr>
          <a:xfrm>
            <a:off x="621600" y="1934317"/>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6" name="Text Placeholder 3"/>
          <p:cNvSpPr>
            <a:spLocks noGrp="1"/>
          </p:cNvSpPr>
          <p:nvPr>
            <p:ph type="body" sz="quarter" idx="12"/>
          </p:nvPr>
        </p:nvSpPr>
        <p:spPr>
          <a:xfrm>
            <a:off x="621600" y="2555770"/>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7" name="Text Placeholder 3"/>
          <p:cNvSpPr>
            <a:spLocks noGrp="1"/>
          </p:cNvSpPr>
          <p:nvPr>
            <p:ph type="body" sz="quarter" idx="13"/>
          </p:nvPr>
        </p:nvSpPr>
        <p:spPr>
          <a:xfrm>
            <a:off x="621600" y="3177223"/>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8" name="Text Placeholder 3"/>
          <p:cNvSpPr>
            <a:spLocks noGrp="1"/>
          </p:cNvSpPr>
          <p:nvPr>
            <p:ph type="body" sz="quarter" idx="14"/>
          </p:nvPr>
        </p:nvSpPr>
        <p:spPr>
          <a:xfrm>
            <a:off x="621600" y="3798676"/>
            <a:ext cx="10948800" cy="414337"/>
          </a:xfrm>
        </p:spPr>
        <p:txBody>
          <a:bodyPr>
            <a:normAutofit/>
          </a:bodyPr>
          <a:lstStyle>
            <a:lvl1pPr>
              <a:buFont typeface="Arial" pitchFamily="34" charset="0"/>
              <a:buChar char="•"/>
              <a:defRPr sz="2000" b="0"/>
            </a:lvl1pPr>
          </a:lstStyle>
          <a:p>
            <a:pPr lvl="0"/>
            <a:r>
              <a:rPr lang="en-US"/>
              <a:t>Click to edit Master text styles</a:t>
            </a:r>
          </a:p>
        </p:txBody>
      </p:sp>
      <p:sp>
        <p:nvSpPr>
          <p:cNvPr id="9" name="Text Placeholder 3"/>
          <p:cNvSpPr>
            <a:spLocks noGrp="1"/>
          </p:cNvSpPr>
          <p:nvPr>
            <p:ph type="body" sz="quarter" idx="15"/>
          </p:nvPr>
        </p:nvSpPr>
        <p:spPr>
          <a:xfrm>
            <a:off x="621600" y="4420130"/>
            <a:ext cx="10948800" cy="414337"/>
          </a:xfrm>
        </p:spPr>
        <p:txBody>
          <a:bodyPr>
            <a:normAutofit/>
          </a:bodyPr>
          <a:lstStyle>
            <a:lvl1pPr>
              <a:buFont typeface="Arial" pitchFamily="34" charset="0"/>
              <a:buChar char="•"/>
              <a:defRPr sz="2000" b="0"/>
            </a:lvl1pPr>
          </a:lstStyle>
          <a:p>
            <a:pPr lvl="0"/>
            <a:r>
              <a:rPr lang="en-US"/>
              <a:t>Click to edit Master text styles</a:t>
            </a:r>
          </a:p>
        </p:txBody>
      </p:sp>
    </p:spTree>
    <p:extLst>
      <p:ext uri="{BB962C8B-B14F-4D97-AF65-F5344CB8AC3E}">
        <p14:creationId xmlns:p14="http://schemas.microsoft.com/office/powerpoint/2010/main" val="2534587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5"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7" name="Text Placeholder 6"/>
          <p:cNvSpPr>
            <a:spLocks noGrp="1"/>
          </p:cNvSpPr>
          <p:nvPr>
            <p:ph type="body" sz="quarter" idx="11"/>
          </p:nvPr>
        </p:nvSpPr>
        <p:spPr>
          <a:xfrm>
            <a:off x="621600" y="1695450"/>
            <a:ext cx="10948800" cy="4552950"/>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21145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3" name="Text Placeholder 12"/>
          <p:cNvSpPr>
            <a:spLocks noGrp="1"/>
          </p:cNvSpPr>
          <p:nvPr>
            <p:ph type="body" sz="quarter" idx="10"/>
          </p:nvPr>
        </p:nvSpPr>
        <p:spPr>
          <a:xfrm>
            <a:off x="621600" y="5888400"/>
            <a:ext cx="10948800" cy="36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a:t>Click to edit Master text styles</a:t>
            </a:r>
          </a:p>
        </p:txBody>
      </p:sp>
      <p:sp>
        <p:nvSpPr>
          <p:cNvPr id="17" name="Content Placeholder 16"/>
          <p:cNvSpPr>
            <a:spLocks noGrp="1"/>
          </p:cNvSpPr>
          <p:nvPr>
            <p:ph sz="quarter" idx="12"/>
          </p:nvPr>
        </p:nvSpPr>
        <p:spPr>
          <a:xfrm>
            <a:off x="621600" y="1695450"/>
            <a:ext cx="10948800" cy="4095749"/>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407127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35488"/>
          </a:xfrm>
          <a:prstGeom prst="rect">
            <a:avLst/>
          </a:prstGeom>
        </p:spPr>
        <p:txBody>
          <a:bodyPr/>
          <a:lstStyle>
            <a:lvl1pPr>
              <a:buClr>
                <a:schemeClr val="accent1"/>
              </a:buClr>
              <a:defRPr sz="240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623" y="1695450"/>
            <a:ext cx="5303661" cy="4535488"/>
          </a:xfrm>
          <a:prstGeom prst="rect">
            <a:avLst/>
          </a:prstGeom>
        </p:spPr>
        <p:txBody>
          <a:bodyPr/>
          <a:lstStyle>
            <a:lvl1pPr>
              <a:buClr>
                <a:schemeClr val="accent1"/>
              </a:buClr>
              <a:defRPr sz="2400" baseline="0"/>
            </a:lvl1pPr>
            <a:lvl2pPr>
              <a:buClr>
                <a:schemeClr val="accent1"/>
              </a:buClr>
              <a:defRPr sz="2200"/>
            </a:lvl2pPr>
            <a:lvl3pPr>
              <a:buClr>
                <a:schemeClr val="accent1"/>
              </a:buClr>
              <a:defRPr sz="20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16049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5738"/>
            <a:ext cx="5386917"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885" y="2095500"/>
            <a:ext cx="53636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55738"/>
            <a:ext cx="5389033"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95500"/>
            <a:ext cx="5389033" cy="41354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0842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05025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0A365812-6708-E599-CC55-1AB58FB91CD1}"/>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7A1B6024-AFA6-41A9-A8FB-AFF3B8EB1356}" type="datetime1">
              <a:rPr lang="en-GB" altLang="de-DE" smtClean="0"/>
              <a:pPr>
                <a:defRPr/>
              </a:pPr>
              <a:t>24/10/2024</a:t>
            </a:fld>
            <a:r>
              <a:rPr lang="en-GB" altLang="de-DE"/>
              <a:t> - P </a:t>
            </a:r>
            <a:fld id="{33CCDF14-FCC0-4FA8-B451-C1D43B99EAF4}" type="slidenum">
              <a:rPr lang="en-GB" altLang="de-DE" smtClean="0"/>
              <a:pPr>
                <a:defRPr/>
              </a:pPr>
              <a:t>‹#›</a:t>
            </a:fld>
            <a:endParaRPr lang="en-GB" altLang="de-DE"/>
          </a:p>
        </p:txBody>
      </p:sp>
    </p:spTree>
    <p:extLst>
      <p:ext uri="{BB962C8B-B14F-4D97-AF65-F5344CB8AC3E}">
        <p14:creationId xmlns:p14="http://schemas.microsoft.com/office/powerpoint/2010/main" val="186058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55738"/>
            <a:ext cx="6815667" cy="4775200"/>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2884" y="2617789"/>
            <a:ext cx="3987800" cy="3613150"/>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8"/>
          <p:cNvSpPr>
            <a:spLocks noGrp="1"/>
          </p:cNvSpPr>
          <p:nvPr>
            <p:ph type="title"/>
          </p:nvPr>
        </p:nvSpPr>
        <p:spPr/>
        <p:txBody>
          <a:bodyPr/>
          <a:lstStyle>
            <a:lvl1pPr>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635704" y="1457321"/>
            <a:ext cx="3988800" cy="1096963"/>
          </a:xfrm>
        </p:spPr>
        <p:txBody>
          <a:bodyPr anchor="ctr">
            <a:normAutofit/>
          </a:bodyPr>
          <a:lstStyle>
            <a:lvl1pPr>
              <a:buNone/>
              <a:defRPr sz="20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588457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884" y="1695450"/>
            <a:ext cx="5240867"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76623" y="1695450"/>
            <a:ext cx="5303661" cy="4552950"/>
          </a:xfrm>
          <a:prstGeom prst="rect">
            <a:avLst/>
          </a:prstGeom>
        </p:spPr>
        <p:txBody>
          <a:bodyPr/>
          <a:lstStyle>
            <a:lvl1pPr>
              <a:buClr>
                <a:schemeClr val="accent1"/>
              </a:buClr>
              <a:defRPr lang="en-US" dirty="0" smtClean="0"/>
            </a:lvl1pPr>
            <a:lvl2pPr>
              <a:buClr>
                <a:schemeClr val="accent1"/>
              </a:buClr>
              <a:defRPr lang="en-US" dirty="0" smtClean="0"/>
            </a:lvl2pPr>
            <a:lvl3pPr>
              <a:buClr>
                <a:schemeClr val="accent1"/>
              </a:buClr>
              <a:defRPr lang="en-US" dirty="0" smtClean="0"/>
            </a:lvl3pPr>
            <a:lvl4pPr>
              <a:buClr>
                <a:schemeClr val="accent1"/>
              </a:buClr>
              <a:defRPr lang="en-US" dirty="0" smtClean="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p:nvPr>
        </p:nvSpPr>
        <p:spPr>
          <a:xfrm>
            <a:off x="621600" y="1201867"/>
            <a:ext cx="10948800" cy="390525"/>
          </a:xfrm>
          <a:prstGeom prst="rect">
            <a:avLst/>
          </a:prstGeom>
        </p:spPr>
        <p:txBody>
          <a:bodyPr anchor="ctr"/>
          <a:lstStyle>
            <a:lvl1pPr algn="ctr">
              <a:buNone/>
              <a:defRPr sz="2600">
                <a:solidFill>
                  <a:schemeClr val="accent1"/>
                </a:solidFill>
                <a:latin typeface="+mn-lt"/>
              </a:defRPr>
            </a:lvl1pPr>
          </a:lstStyle>
          <a:p>
            <a:pPr lvl="0"/>
            <a:r>
              <a:rPr lang="en-US"/>
              <a:t>Click to edit Master text styles</a:t>
            </a:r>
          </a:p>
        </p:txBody>
      </p:sp>
      <p:sp>
        <p:nvSpPr>
          <p:cNvPr id="6"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70259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5737"/>
            <a:ext cx="7315200" cy="383593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426076"/>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632884" y="25400"/>
            <a:ext cx="10947400" cy="889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5560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E1E52B4-B674-F661-1115-F63740C8F4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29">
            <a:extLst>
              <a:ext uri="{FF2B5EF4-FFF2-40B4-BE49-F238E27FC236}">
                <a16:creationId xmlns:a16="http://schemas.microsoft.com/office/drawing/2014/main" id="{2BD7AF3C-F021-2FCB-E6E0-2779CE7F0C6F}"/>
              </a:ext>
            </a:extLst>
          </p:cNvPr>
          <p:cNvSpPr txBox="1">
            <a:spLocks noChangeArrowheads="1"/>
          </p:cNvSpPr>
          <p:nvPr userDrawn="1"/>
        </p:nvSpPr>
        <p:spPr bwMode="auto">
          <a:xfrm>
            <a:off x="5614988" y="4002088"/>
            <a:ext cx="2587625" cy="323850"/>
          </a:xfrm>
          <a:prstGeom prst="rect">
            <a:avLst/>
          </a:prstGeom>
          <a:noFill/>
          <a:ln>
            <a:noFill/>
          </a:ln>
        </p:spPr>
        <p:txBody>
          <a:bodyPr lIns="0" tIns="0" rIns="0" bIns="0"/>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spcBef>
                <a:spcPct val="50000"/>
              </a:spcBef>
              <a:defRPr/>
            </a:pPr>
            <a:r>
              <a:rPr lang="en-GB" altLang="en-US" sz="1800">
                <a:solidFill>
                  <a:schemeClr val="accent1"/>
                </a:solidFill>
                <a:latin typeface="Arial" pitchFamily="34" charset="0"/>
              </a:rPr>
              <a:t>www.alstom.com</a:t>
            </a:r>
          </a:p>
        </p:txBody>
      </p:sp>
    </p:spTree>
    <p:extLst>
      <p:ext uri="{BB962C8B-B14F-4D97-AF65-F5344CB8AC3E}">
        <p14:creationId xmlns:p14="http://schemas.microsoft.com/office/powerpoint/2010/main" val="779265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66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84716C-D25C-AEEA-B039-1F14EE661B32}"/>
              </a:ext>
            </a:extLst>
          </p:cNvPr>
          <p:cNvSpPr>
            <a:spLocks noGrp="1"/>
          </p:cNvSpPr>
          <p:nvPr>
            <p:ph type="ftr" sz="quarter" idx="10"/>
          </p:nvPr>
        </p:nvSpPr>
        <p:spPr>
          <a:xfrm>
            <a:off x="527050" y="6381750"/>
            <a:ext cx="7008813" cy="215900"/>
          </a:xfrm>
          <a:prstGeom prst="rect">
            <a:avLst/>
          </a:prstGeom>
        </p:spPr>
        <p:txBody>
          <a:bodyPr/>
          <a:lstStyle>
            <a:lvl1pPr eaLnBrk="1" hangingPunct="1">
              <a:defRPr>
                <a:cs typeface="+mn-cs"/>
              </a:defRPr>
            </a:lvl1pPr>
          </a:lstStyle>
          <a:p>
            <a:pPr>
              <a:defRPr/>
            </a:pPr>
            <a:r>
              <a:rPr lang="en-US"/>
              <a:t>TTTR Workshop Karlovac 13/05/2013</a:t>
            </a:r>
            <a:endParaRPr lang="en-GB"/>
          </a:p>
        </p:txBody>
      </p:sp>
    </p:spTree>
    <p:extLst>
      <p:ext uri="{BB962C8B-B14F-4D97-AF65-F5344CB8AC3E}">
        <p14:creationId xmlns:p14="http://schemas.microsoft.com/office/powerpoint/2010/main" val="1455477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3C00A556-1E35-5BDB-EEC4-73EC07B15E12}"/>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5B1BE343-571D-49C6-A0D2-A3C832A27232}" type="datetime1">
              <a:rPr lang="en-GB" altLang="de-DE" smtClean="0"/>
              <a:pPr>
                <a:defRPr/>
              </a:pPr>
              <a:t>24/10/2024</a:t>
            </a:fld>
            <a:r>
              <a:rPr lang="en-GB" altLang="de-DE"/>
              <a:t> - P </a:t>
            </a:r>
            <a:fld id="{E5EBAD1E-2BB8-4370-991F-9A3448EABD28}" type="slidenum">
              <a:rPr lang="en-GB" altLang="de-DE" smtClean="0"/>
              <a:pPr>
                <a:defRPr/>
              </a:pPr>
              <a:t>‹#›</a:t>
            </a:fld>
            <a:endParaRPr lang="en-GB" altLang="de-DE"/>
          </a:p>
        </p:txBody>
      </p:sp>
    </p:spTree>
    <p:extLst>
      <p:ext uri="{BB962C8B-B14F-4D97-AF65-F5344CB8AC3E}">
        <p14:creationId xmlns:p14="http://schemas.microsoft.com/office/powerpoint/2010/main" val="31559946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23A3156A-C385-FFB1-310E-C1646764B5C2}"/>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226939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996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7890A8-F804-CF97-D251-8E7CFBDCBFDB}"/>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BE6FE99F-7DA2-992F-292C-9FA56DCC1BDC}"/>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FDFF958-00D9-DFF3-4A2B-0CC2A432B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160EBFE5-620D-D7C9-581F-18595EE6EE07}"/>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9664C48-E869-DC4B-C7B4-749B613854F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6023C64-7559-BBEC-8FC2-31123B1C55DE}"/>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6F1ABB6-4C59-7E2D-25FE-AA6534A9557B}"/>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2CCE189D-A738-73B8-B598-82171FB51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419858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9F27FB0C-7FA9-77DE-8200-63755AC2426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61075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78367" y="559974"/>
            <a:ext cx="9169400" cy="838200"/>
          </a:xfrm>
        </p:spPr>
        <p:txBody>
          <a:bodyPr anchor="t"/>
          <a:lstStyle>
            <a:lvl1pPr>
              <a:defRPr sz="200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041">
            <a:extLst>
              <a:ext uri="{FF2B5EF4-FFF2-40B4-BE49-F238E27FC236}">
                <a16:creationId xmlns:a16="http://schemas.microsoft.com/office/drawing/2014/main" id="{B0E407EB-09AF-6A4E-EE94-A0F69A08EBF3}"/>
              </a:ext>
            </a:extLst>
          </p:cNvPr>
          <p:cNvSpPr>
            <a:spLocks noGrp="1" noChangeArrowheads="1"/>
          </p:cNvSpPr>
          <p:nvPr>
            <p:ph type="ftr" sz="quarter" idx="10"/>
          </p:nvPr>
        </p:nvSpPr>
        <p:spPr>
          <a:xfrm>
            <a:off x="627063" y="6310313"/>
            <a:ext cx="700722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en-GB" altLang="de-DE"/>
              <a:t>Lecture: Interactions in Turbomachinery Rotordynamics - </a:t>
            </a:r>
            <a:fld id="{0A734AAD-32B9-4B03-B45B-97003ABF96B4}" type="datetime1">
              <a:rPr lang="en-GB" altLang="de-DE" smtClean="0"/>
              <a:pPr>
                <a:defRPr/>
              </a:pPr>
              <a:t>24/10/2024</a:t>
            </a:fld>
            <a:r>
              <a:rPr lang="en-GB" altLang="de-DE"/>
              <a:t> - P </a:t>
            </a:r>
            <a:fld id="{64DBD96E-CD51-4CF4-BE8B-1A146C730973}" type="slidenum">
              <a:rPr lang="en-GB" altLang="de-DE" smtClean="0"/>
              <a:pPr>
                <a:defRPr/>
              </a:pPr>
              <a:t>‹#›</a:t>
            </a:fld>
            <a:endParaRPr lang="en-GB" altLang="de-DE"/>
          </a:p>
        </p:txBody>
      </p:sp>
    </p:spTree>
    <p:extLst>
      <p:ext uri="{BB962C8B-B14F-4D97-AF65-F5344CB8AC3E}">
        <p14:creationId xmlns:p14="http://schemas.microsoft.com/office/powerpoint/2010/main" val="37036141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1039">
            <a:extLst>
              <a:ext uri="{FF2B5EF4-FFF2-40B4-BE49-F238E27FC236}">
                <a16:creationId xmlns:a16="http://schemas.microsoft.com/office/drawing/2014/main" id="{5C256126-F8B8-ED91-FC1D-6C8D07D1FAE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67516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7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E05DB63-8564-B45B-66E6-F7A11A5F3040}"/>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04687BC6-0713-5207-EF2B-81EE8FAE1091}"/>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96B21C1F-BF0B-8AA8-BA63-F3F97F31F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2D07F41F-62AE-E8C3-55EC-E321D5AB6EB3}"/>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C0CFF148-03D2-7F73-F917-B1BE813FFD60}"/>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9AD4CDC1-4787-45B9-B57D-15452C69F7A5}"/>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993AB1B3-DC85-24A6-BDA6-40FC14E847A7}"/>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876B9DAA-186A-470E-99F4-B469431F26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1193018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18911458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19160429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425947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3314280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6893982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52923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73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02149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8334938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813033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413022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2581252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728350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343467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1641918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846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69FAB7-BE7B-FEF1-B13E-E90D7BD2C6B6}"/>
              </a:ext>
            </a:extLst>
          </p:cNvPr>
          <p:cNvSpPr>
            <a:spLocks noChangeArrowheads="1"/>
          </p:cNvSpPr>
          <p:nvPr/>
        </p:nvSpPr>
        <p:spPr bwMode="auto">
          <a:xfrm>
            <a:off x="334963" y="368300"/>
            <a:ext cx="11522075" cy="1868488"/>
          </a:xfrm>
          <a:prstGeom prst="rect">
            <a:avLst/>
          </a:prstGeom>
          <a:solidFill>
            <a:srgbClr val="243572"/>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defRPr/>
            </a:pPr>
            <a:endParaRPr lang="de-DE" altLang="de-DE"/>
          </a:p>
        </p:txBody>
      </p:sp>
      <p:sp>
        <p:nvSpPr>
          <p:cNvPr id="3" name="Rectangle 8">
            <a:extLst>
              <a:ext uri="{FF2B5EF4-FFF2-40B4-BE49-F238E27FC236}">
                <a16:creationId xmlns:a16="http://schemas.microsoft.com/office/drawing/2014/main" id="{E728453B-E2B8-ED4A-A577-5CCCCCC31553}"/>
              </a:ext>
            </a:extLst>
          </p:cNvPr>
          <p:cNvSpPr>
            <a:spLocks noChangeArrowheads="1"/>
          </p:cNvSpPr>
          <p:nvPr/>
        </p:nvSpPr>
        <p:spPr bwMode="auto">
          <a:xfrm>
            <a:off x="334963" y="196850"/>
            <a:ext cx="11522075" cy="144463"/>
          </a:xfrm>
          <a:prstGeom prst="rect">
            <a:avLst/>
          </a:prstGeom>
          <a:solidFill>
            <a:srgbClr val="243572"/>
          </a:solidFill>
          <a:ln>
            <a:noFill/>
          </a:ln>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4" name="Picture 9" descr="tud_logo">
            <a:extLst>
              <a:ext uri="{FF2B5EF4-FFF2-40B4-BE49-F238E27FC236}">
                <a16:creationId xmlns:a16="http://schemas.microsoft.com/office/drawing/2014/main" id="{85DF1844-7791-6B27-D447-1633FC286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9563100" y="500063"/>
            <a:ext cx="2497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1">
            <a:extLst>
              <a:ext uri="{FF2B5EF4-FFF2-40B4-BE49-F238E27FC236}">
                <a16:creationId xmlns:a16="http://schemas.microsoft.com/office/drawing/2014/main" id="{E644716C-662C-64BD-BAAD-E408E5B895B2}"/>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5">
            <a:extLst>
              <a:ext uri="{FF2B5EF4-FFF2-40B4-BE49-F238E27FC236}">
                <a16:creationId xmlns:a16="http://schemas.microsoft.com/office/drawing/2014/main" id="{2AF7D9EB-A136-5AE8-E17B-C12ED4F8583E}"/>
              </a:ext>
            </a:extLst>
          </p:cNvPr>
          <p:cNvSpPr>
            <a:spLocks noChangeShapeType="1"/>
          </p:cNvSpPr>
          <p:nvPr/>
        </p:nvSpPr>
        <p:spPr bwMode="auto">
          <a:xfrm>
            <a:off x="336550" y="6489700"/>
            <a:ext cx="11520488"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Rectangle 18">
            <a:extLst>
              <a:ext uri="{FF2B5EF4-FFF2-40B4-BE49-F238E27FC236}">
                <a16:creationId xmlns:a16="http://schemas.microsoft.com/office/drawing/2014/main" id="{F4F53B2A-DC8F-16D5-BCBB-F8B26E620EBA}"/>
              </a:ext>
            </a:extLst>
          </p:cNvPr>
          <p:cNvSpPr>
            <a:spLocks noChangeArrowheads="1"/>
          </p:cNvSpPr>
          <p:nvPr/>
        </p:nvSpPr>
        <p:spPr bwMode="auto">
          <a:xfrm>
            <a:off x="334963" y="360363"/>
            <a:ext cx="11520487" cy="1428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sp>
        <p:nvSpPr>
          <p:cNvPr id="8" name="Rectangle 19">
            <a:extLst>
              <a:ext uri="{FF2B5EF4-FFF2-40B4-BE49-F238E27FC236}">
                <a16:creationId xmlns:a16="http://schemas.microsoft.com/office/drawing/2014/main" id="{0073D143-71F4-1E01-51BF-829FF489BE02}"/>
              </a:ext>
            </a:extLst>
          </p:cNvPr>
          <p:cNvSpPr>
            <a:spLocks noChangeArrowheads="1"/>
          </p:cNvSpPr>
          <p:nvPr/>
        </p:nvSpPr>
        <p:spPr bwMode="auto">
          <a:xfrm>
            <a:off x="334963" y="2239963"/>
            <a:ext cx="11520487" cy="7937"/>
          </a:xfrm>
          <a:prstGeom prst="rect">
            <a:avLst/>
          </a:prstGeom>
          <a:solidFill>
            <a:srgbClr val="000000"/>
          </a:solidFill>
          <a:ln>
            <a:noFill/>
          </a:ln>
        </p:spPr>
        <p:txBody>
          <a:bodyPr wrap="none" anchor="ct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defRPr/>
            </a:pPr>
            <a:endParaRPr lang="de-DE" altLang="de-DE"/>
          </a:p>
        </p:txBody>
      </p:sp>
      <p:pic>
        <p:nvPicPr>
          <p:cNvPr id="9" name="Grafik 13" descr="MIM_logo_10x10_web.gif">
            <a:extLst>
              <a:ext uri="{FF2B5EF4-FFF2-40B4-BE49-F238E27FC236}">
                <a16:creationId xmlns:a16="http://schemas.microsoft.com/office/drawing/2014/main" id="{C0D0B049-9C42-CFBD-98EF-2D6EECF0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0" y="6010275"/>
            <a:ext cx="110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ctrTitle"/>
          </p:nvPr>
        </p:nvSpPr>
        <p:spPr>
          <a:xfrm>
            <a:off x="478367" y="534967"/>
            <a:ext cx="8978900" cy="577850"/>
          </a:xfrm>
        </p:spPr>
        <p:txBody>
          <a:bodyPr anchor="t"/>
          <a:lstStyle>
            <a:lvl1pPr>
              <a:defRPr sz="2800">
                <a:solidFill>
                  <a:schemeClr val="bg1"/>
                </a:solidFill>
              </a:defRPr>
            </a:lvl1pPr>
          </a:lstStyle>
          <a:p>
            <a:r>
              <a:rPr lang="de-DE" dirty="0"/>
              <a:t>Titelmasterformat durch Klicken bearbeiten</a:t>
            </a:r>
          </a:p>
        </p:txBody>
      </p:sp>
      <p:sp>
        <p:nvSpPr>
          <p:cNvPr id="87044" name="Rectangle 4"/>
          <p:cNvSpPr>
            <a:spLocks noGrp="1" noChangeArrowheads="1"/>
          </p:cNvSpPr>
          <p:nvPr>
            <p:ph type="subTitle" idx="1"/>
          </p:nvPr>
        </p:nvSpPr>
        <p:spPr>
          <a:xfrm>
            <a:off x="478367" y="1292205"/>
            <a:ext cx="8978900" cy="944562"/>
          </a:xfrm>
        </p:spPr>
        <p:txBody>
          <a:bodyPr/>
          <a:lstStyle>
            <a:lvl1pPr marL="0" indent="0">
              <a:spcBef>
                <a:spcPct val="0"/>
              </a:spcBef>
              <a:buFont typeface="Wingdings" pitchFamily="2" charset="2"/>
              <a:buNone/>
              <a:defRPr b="1">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3187932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0866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672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4440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8208000" y="2112000"/>
            <a:ext cx="3504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30278374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14" name="Rechteck 1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15E"/>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rgbClr val="FDCA00"/>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914" y="5740751"/>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accent1"/>
              </a:solidFill>
              <a:latin typeface="+mj-lt"/>
            </a:endParaRPr>
          </a:p>
        </p:txBody>
      </p:sp>
      <p:sp>
        <p:nvSpPr>
          <p:cNvPr id="50" name="Textfeld 49"/>
          <p:cNvSpPr txBox="1"/>
          <p:nvPr userDrawn="1"/>
        </p:nvSpPr>
        <p:spPr>
          <a:xfrm>
            <a:off x="5376000" y="2880000"/>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accent1"/>
                </a:solidFill>
              </a:rPr>
              <a:t>Prof. Tobias </a:t>
            </a:r>
            <a:r>
              <a:rPr lang="de-DE" sz="1467" dirty="0" err="1">
                <a:solidFill>
                  <a:schemeClr val="accent1"/>
                </a:solidFill>
              </a:rPr>
              <a:t>Melz</a:t>
            </a:r>
            <a:endParaRPr lang="de-DE" sz="1467" dirty="0">
              <a:solidFill>
                <a:schemeClr val="accent1"/>
              </a:solidFill>
            </a:endParaRPr>
          </a:p>
          <a:p>
            <a:pPr marL="0" indent="0">
              <a:lnSpc>
                <a:spcPct val="100000"/>
              </a:lnSpc>
              <a:spcBef>
                <a:spcPts val="0"/>
              </a:spcBef>
              <a:spcAft>
                <a:spcPts val="0"/>
              </a:spcAft>
              <a:buNone/>
            </a:pPr>
            <a:endParaRPr lang="de-DE" sz="1467" dirty="0">
              <a:solidFill>
                <a:schemeClr val="accent1"/>
              </a:solidFill>
            </a:endParaRPr>
          </a:p>
          <a:p>
            <a:pPr marL="0" indent="0">
              <a:lnSpc>
                <a:spcPct val="100000"/>
              </a:lnSpc>
              <a:spcBef>
                <a:spcPts val="0"/>
              </a:spcBef>
              <a:spcAft>
                <a:spcPts val="0"/>
              </a:spcAft>
              <a:buNone/>
            </a:pPr>
            <a:r>
              <a:rPr lang="de-DE" sz="1467" dirty="0">
                <a:solidFill>
                  <a:schemeClr val="accent1"/>
                </a:solidFill>
              </a:rPr>
              <a:t>Technische Universität Darmstadt</a:t>
            </a:r>
          </a:p>
          <a:p>
            <a:pPr marL="0" indent="0">
              <a:lnSpc>
                <a:spcPct val="100000"/>
              </a:lnSpc>
              <a:spcBef>
                <a:spcPts val="0"/>
              </a:spcBef>
              <a:spcAft>
                <a:spcPts val="0"/>
              </a:spcAft>
              <a:buNone/>
            </a:pPr>
            <a:r>
              <a:rPr lang="de-DE" sz="1467" dirty="0">
                <a:solidFill>
                  <a:schemeClr val="accent1"/>
                </a:solidFill>
              </a:rPr>
              <a:t>Fachgebiet Systemzuverlässigkeit, </a:t>
            </a:r>
            <a:r>
              <a:rPr lang="de-DE" sz="1467" dirty="0" err="1">
                <a:solidFill>
                  <a:schemeClr val="accent1"/>
                </a:solidFill>
              </a:rPr>
              <a:t>Adaptronik</a:t>
            </a:r>
            <a:r>
              <a:rPr lang="de-DE" sz="1467" dirty="0">
                <a:solidFill>
                  <a:schemeClr val="accent1"/>
                </a:solidFill>
              </a:rPr>
              <a:t> und Maschinenakustik SAM</a:t>
            </a:r>
          </a:p>
          <a:p>
            <a:pPr marL="0" indent="0">
              <a:lnSpc>
                <a:spcPct val="100000"/>
              </a:lnSpc>
              <a:spcBef>
                <a:spcPts val="0"/>
              </a:spcBef>
              <a:spcAft>
                <a:spcPts val="0"/>
              </a:spcAft>
              <a:buNone/>
            </a:pPr>
            <a:r>
              <a:rPr lang="de-DE" sz="1467" dirty="0">
                <a:solidFill>
                  <a:schemeClr val="accent1"/>
                </a:solidFill>
              </a:rPr>
              <a:t>Otto-Berndt-Straße 2, Gebäude L1|01</a:t>
            </a:r>
          </a:p>
          <a:p>
            <a:pPr marL="0" indent="0">
              <a:lnSpc>
                <a:spcPct val="100000"/>
              </a:lnSpc>
              <a:spcBef>
                <a:spcPts val="0"/>
              </a:spcBef>
              <a:spcAft>
                <a:spcPts val="0"/>
              </a:spcAft>
              <a:buNone/>
            </a:pPr>
            <a:r>
              <a:rPr lang="de-DE" sz="1467" dirty="0">
                <a:solidFill>
                  <a:schemeClr val="accent1"/>
                </a:solidFill>
              </a:rPr>
              <a:t>64287 Darmstadt</a:t>
            </a:r>
          </a:p>
          <a:p>
            <a:pPr marL="0" indent="0">
              <a:lnSpc>
                <a:spcPct val="100000"/>
              </a:lnSpc>
              <a:spcBef>
                <a:spcPts val="0"/>
              </a:spcBef>
              <a:spcAft>
                <a:spcPts val="0"/>
              </a:spcAft>
              <a:buNone/>
            </a:pPr>
            <a:r>
              <a:rPr lang="de-DE" sz="1467" dirty="0">
                <a:solidFill>
                  <a:schemeClr val="accent1"/>
                </a:solidFill>
              </a:rPr>
              <a:t>Tel.: 06151 16-23510</a:t>
            </a:r>
          </a:p>
          <a:p>
            <a:pPr marL="0" indent="0">
              <a:lnSpc>
                <a:spcPct val="100000"/>
              </a:lnSpc>
              <a:spcBef>
                <a:spcPts val="0"/>
              </a:spcBef>
              <a:spcAft>
                <a:spcPts val="0"/>
              </a:spcAft>
              <a:buNone/>
            </a:pPr>
            <a:r>
              <a:rPr lang="de-DE" sz="1467" dirty="0">
                <a:solidFill>
                  <a:schemeClr val="accent1"/>
                </a:solidFill>
              </a:rPr>
              <a:t>tobias.melz@lbf.fraunhofer.de</a:t>
            </a:r>
          </a:p>
          <a:p>
            <a:pPr marL="0" indent="0">
              <a:lnSpc>
                <a:spcPct val="100000"/>
              </a:lnSpc>
              <a:spcBef>
                <a:spcPts val="0"/>
              </a:spcBef>
              <a:spcAft>
                <a:spcPts val="0"/>
              </a:spcAft>
              <a:buNone/>
            </a:pPr>
            <a:r>
              <a:rPr lang="de-DE" sz="1467" dirty="0">
                <a:solidFill>
                  <a:schemeClr val="accent1"/>
                </a:solidFill>
              </a:rPr>
              <a:t>www.sam.tu-darmstadt.de </a:t>
            </a:r>
            <a:br>
              <a:rPr lang="de-DE" sz="1467" dirty="0">
                <a:solidFill>
                  <a:schemeClr val="accent1"/>
                </a:solidFill>
              </a:rPr>
            </a:br>
            <a:r>
              <a:rPr lang="de-DE" sz="1467" dirty="0">
                <a:solidFill>
                  <a:schemeClr val="accent1"/>
                </a:solidFill>
              </a:rPr>
              <a:t>www.lbf.fraunhofer.de</a:t>
            </a:r>
          </a:p>
        </p:txBody>
      </p:sp>
      <p:sp>
        <p:nvSpPr>
          <p:cNvPr id="52"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5" name="Gruppierung 9"/>
          <p:cNvGrpSpPr/>
          <p:nvPr userDrawn="1"/>
        </p:nvGrpSpPr>
        <p:grpSpPr>
          <a:xfrm>
            <a:off x="9887088" y="477223"/>
            <a:ext cx="2304912" cy="870205"/>
            <a:chOff x="7415316" y="357917"/>
            <a:chExt cx="1728684" cy="652654"/>
          </a:xfrm>
          <a:solidFill>
            <a:schemeClr val="bg1"/>
          </a:solidFill>
        </p:grpSpPr>
        <p:sp>
          <p:nvSpPr>
            <p:cNvPr id="46" name="Rechteck 45"/>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84" name="Rechteck 83"/>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oup 4"/>
          <p:cNvGrpSpPr>
            <a:grpSpLocks noChangeAspect="1"/>
          </p:cNvGrpSpPr>
          <p:nvPr userDrawn="1"/>
        </p:nvGrpSpPr>
        <p:grpSpPr bwMode="auto">
          <a:xfrm>
            <a:off x="11268361" y="1286959"/>
            <a:ext cx="601441" cy="445749"/>
            <a:chOff x="5478" y="637"/>
            <a:chExt cx="282" cy="209"/>
          </a:xfrm>
        </p:grpSpPr>
        <p:sp>
          <p:nvSpPr>
            <p:cNvPr id="53"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4"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3"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6"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0"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4"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7" name="Textfeld 116"/>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9"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3"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0428" y="2364229"/>
            <a:ext cx="4177800" cy="3178055"/>
          </a:xfrm>
          <a:prstGeom prst="rect">
            <a:avLst/>
          </a:prstGeom>
        </p:spPr>
      </p:pic>
    </p:spTree>
    <p:extLst>
      <p:ext uri="{BB962C8B-B14F-4D97-AF65-F5344CB8AC3E}">
        <p14:creationId xmlns:p14="http://schemas.microsoft.com/office/powerpoint/2010/main" val="6375733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p:nvSpPr>
        <p:spPr>
          <a:xfrm>
            <a:off x="87" y="51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Titel 11"/>
          <p:cNvSpPr>
            <a:spLocks noGrp="1"/>
          </p:cNvSpPr>
          <p:nvPr>
            <p:ph type="title" hasCustomPrompt="1"/>
          </p:nvPr>
        </p:nvSpPr>
        <p:spPr>
          <a:xfrm>
            <a:off x="672001" y="480000"/>
            <a:ext cx="9120000" cy="480000"/>
          </a:xfrm>
        </p:spPr>
        <p:txBody>
          <a:bodyPr/>
          <a:lstStyle>
            <a:lvl1pPr>
              <a:defRPr sz="3200">
                <a:solidFill>
                  <a:schemeClr val="tx2"/>
                </a:solidFill>
              </a:defRPr>
            </a:lvl1pPr>
          </a:lstStyle>
          <a:p>
            <a:r>
              <a:rPr lang="de-DE" dirty="0"/>
              <a:t>TITELMASTERFORMAT DURCH KLICKEN</a:t>
            </a:r>
          </a:p>
        </p:txBody>
      </p:sp>
      <p:pic>
        <p:nvPicPr>
          <p:cNvPr id="15" name="Bild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6262" y="5747403"/>
            <a:ext cx="11192933" cy="609600"/>
          </a:xfrm>
          <a:prstGeom prst="rect">
            <a:avLst/>
          </a:prstGeom>
        </p:spPr>
      </p:pic>
      <p:sp>
        <p:nvSpPr>
          <p:cNvPr id="9" name="Titel 2"/>
          <p:cNvSpPr txBox="1">
            <a:spLocks/>
          </p:cNvSpPr>
          <p:nvPr/>
        </p:nvSpPr>
        <p:spPr bwMode="auto">
          <a:xfrm>
            <a:off x="2596318" y="5384375"/>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4533" b="0" kern="0" dirty="0">
              <a:solidFill>
                <a:schemeClr val="tx2"/>
              </a:solidFill>
              <a:latin typeface="+mj-lt"/>
            </a:endParaRPr>
          </a:p>
        </p:txBody>
      </p:sp>
      <p:sp>
        <p:nvSpPr>
          <p:cNvPr id="50"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
        <p:nvSpPr>
          <p:cNvPr id="51" name="Textfeld 50"/>
          <p:cNvSpPr txBox="1"/>
          <p:nvPr userDrawn="1"/>
        </p:nvSpPr>
        <p:spPr>
          <a:xfrm>
            <a:off x="5375999" y="2838156"/>
            <a:ext cx="6144000" cy="2575770"/>
          </a:xfrm>
          <a:prstGeom prst="rect">
            <a:avLst/>
          </a:prstGeom>
          <a:noFill/>
        </p:spPr>
        <p:txBody>
          <a:bodyPr wrap="square" rtlCol="0">
            <a:spAutoFit/>
          </a:bodyPr>
          <a:lstStyle/>
          <a:p>
            <a:pPr marL="0" indent="0">
              <a:lnSpc>
                <a:spcPct val="100000"/>
              </a:lnSpc>
              <a:spcBef>
                <a:spcPts val="0"/>
              </a:spcBef>
              <a:spcAft>
                <a:spcPts val="0"/>
              </a:spcAft>
              <a:buNone/>
            </a:pPr>
            <a:r>
              <a:rPr lang="de-DE" sz="1467" dirty="0">
                <a:solidFill>
                  <a:schemeClr val="tx2"/>
                </a:solidFill>
              </a:rPr>
              <a:t>Prof. Tobias </a:t>
            </a:r>
            <a:r>
              <a:rPr lang="de-DE" sz="1467" dirty="0" err="1">
                <a:solidFill>
                  <a:schemeClr val="tx2"/>
                </a:solidFill>
              </a:rPr>
              <a:t>Melz</a:t>
            </a:r>
            <a:endParaRPr lang="de-DE" sz="1467" dirty="0">
              <a:solidFill>
                <a:schemeClr val="tx2"/>
              </a:solidFill>
            </a:endParaRPr>
          </a:p>
          <a:p>
            <a:pPr marL="0" indent="0">
              <a:lnSpc>
                <a:spcPct val="100000"/>
              </a:lnSpc>
              <a:spcBef>
                <a:spcPts val="0"/>
              </a:spcBef>
              <a:spcAft>
                <a:spcPts val="0"/>
              </a:spcAft>
              <a:buNone/>
            </a:pPr>
            <a:endParaRPr lang="de-DE" sz="1467" dirty="0">
              <a:solidFill>
                <a:schemeClr val="tx2"/>
              </a:solidFill>
            </a:endParaRPr>
          </a:p>
          <a:p>
            <a:pPr marL="0" indent="0">
              <a:lnSpc>
                <a:spcPct val="100000"/>
              </a:lnSpc>
              <a:spcBef>
                <a:spcPts val="0"/>
              </a:spcBef>
              <a:spcAft>
                <a:spcPts val="0"/>
              </a:spcAft>
              <a:buNone/>
            </a:pPr>
            <a:r>
              <a:rPr lang="de-DE" sz="1467" dirty="0">
                <a:solidFill>
                  <a:schemeClr val="tx2"/>
                </a:solidFill>
              </a:rPr>
              <a:t>Technische Universität Darmstadt</a:t>
            </a:r>
          </a:p>
          <a:p>
            <a:pPr marL="0" indent="0">
              <a:lnSpc>
                <a:spcPct val="100000"/>
              </a:lnSpc>
              <a:spcBef>
                <a:spcPts val="0"/>
              </a:spcBef>
              <a:spcAft>
                <a:spcPts val="0"/>
              </a:spcAft>
              <a:buNone/>
            </a:pPr>
            <a:r>
              <a:rPr lang="de-DE" sz="1467" dirty="0">
                <a:solidFill>
                  <a:schemeClr val="tx2"/>
                </a:solidFill>
              </a:rPr>
              <a:t>Fachgebiet Systemzuverlässigkeit, </a:t>
            </a:r>
            <a:r>
              <a:rPr lang="de-DE" sz="1467" dirty="0" err="1">
                <a:solidFill>
                  <a:schemeClr val="tx2"/>
                </a:solidFill>
              </a:rPr>
              <a:t>Adaptronik</a:t>
            </a:r>
            <a:r>
              <a:rPr lang="de-DE" sz="1467" dirty="0">
                <a:solidFill>
                  <a:schemeClr val="tx2"/>
                </a:solidFill>
              </a:rPr>
              <a:t> und Maschinenakustik SAM</a:t>
            </a:r>
          </a:p>
          <a:p>
            <a:pPr marL="0" indent="0">
              <a:lnSpc>
                <a:spcPct val="100000"/>
              </a:lnSpc>
              <a:spcBef>
                <a:spcPts val="0"/>
              </a:spcBef>
              <a:spcAft>
                <a:spcPts val="0"/>
              </a:spcAft>
              <a:buNone/>
            </a:pPr>
            <a:r>
              <a:rPr lang="de-DE" sz="1467" dirty="0">
                <a:solidFill>
                  <a:schemeClr val="tx2"/>
                </a:solidFill>
              </a:rPr>
              <a:t>Otto-Berndt-Straße 2, Gebäude L1|01</a:t>
            </a:r>
          </a:p>
          <a:p>
            <a:pPr marL="0" indent="0">
              <a:lnSpc>
                <a:spcPct val="100000"/>
              </a:lnSpc>
              <a:spcBef>
                <a:spcPts val="0"/>
              </a:spcBef>
              <a:spcAft>
                <a:spcPts val="0"/>
              </a:spcAft>
              <a:buNone/>
            </a:pPr>
            <a:r>
              <a:rPr lang="de-DE" sz="1467" dirty="0">
                <a:solidFill>
                  <a:schemeClr val="tx2"/>
                </a:solidFill>
              </a:rPr>
              <a:t>64287 Darmstadt</a:t>
            </a:r>
          </a:p>
          <a:p>
            <a:pPr marL="0" indent="0">
              <a:lnSpc>
                <a:spcPct val="100000"/>
              </a:lnSpc>
              <a:spcBef>
                <a:spcPts val="0"/>
              </a:spcBef>
              <a:spcAft>
                <a:spcPts val="0"/>
              </a:spcAft>
              <a:buNone/>
            </a:pPr>
            <a:r>
              <a:rPr lang="de-DE" sz="1467" dirty="0">
                <a:solidFill>
                  <a:schemeClr val="tx2"/>
                </a:solidFill>
              </a:rPr>
              <a:t>Tel.: 06151 16-23510</a:t>
            </a:r>
          </a:p>
          <a:p>
            <a:pPr marL="0" indent="0">
              <a:lnSpc>
                <a:spcPct val="100000"/>
              </a:lnSpc>
              <a:spcBef>
                <a:spcPts val="0"/>
              </a:spcBef>
              <a:spcAft>
                <a:spcPts val="0"/>
              </a:spcAft>
              <a:buNone/>
            </a:pPr>
            <a:r>
              <a:rPr lang="de-DE" sz="1467" dirty="0">
                <a:solidFill>
                  <a:schemeClr val="tx2"/>
                </a:solidFill>
              </a:rPr>
              <a:t>tobias.melz@lbf.fraunhofer.de</a:t>
            </a:r>
          </a:p>
          <a:p>
            <a:pPr marL="0" indent="0">
              <a:lnSpc>
                <a:spcPct val="100000"/>
              </a:lnSpc>
              <a:spcBef>
                <a:spcPts val="0"/>
              </a:spcBef>
              <a:spcAft>
                <a:spcPts val="0"/>
              </a:spcAft>
              <a:buNone/>
            </a:pPr>
            <a:r>
              <a:rPr lang="de-DE" sz="1467" dirty="0">
                <a:solidFill>
                  <a:schemeClr val="tx2"/>
                </a:solidFill>
              </a:rPr>
              <a:t>www.sam.tu-darmstadt.de </a:t>
            </a:r>
            <a:br>
              <a:rPr lang="de-DE" sz="1467" dirty="0">
                <a:solidFill>
                  <a:schemeClr val="tx2"/>
                </a:solidFill>
              </a:rPr>
            </a:br>
            <a:r>
              <a:rPr lang="de-DE" sz="1467" dirty="0">
                <a:solidFill>
                  <a:schemeClr val="tx2"/>
                </a:solidFill>
              </a:rPr>
              <a:t>www.lbf.fraunhofer.de</a:t>
            </a:r>
          </a:p>
        </p:txBody>
      </p:sp>
      <p:grpSp>
        <p:nvGrpSpPr>
          <p:cNvPr id="84" name="Gruppierung 9"/>
          <p:cNvGrpSpPr/>
          <p:nvPr userDrawn="1"/>
        </p:nvGrpSpPr>
        <p:grpSpPr>
          <a:xfrm>
            <a:off x="9887088" y="477223"/>
            <a:ext cx="2304912" cy="870205"/>
            <a:chOff x="7415316" y="357917"/>
            <a:chExt cx="1728684" cy="652654"/>
          </a:xfrm>
          <a:solidFill>
            <a:schemeClr val="bg1"/>
          </a:solidFill>
        </p:grpSpPr>
        <p:sp>
          <p:nvSpPr>
            <p:cNvPr id="85" name="Rechteck 8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6" name="Rechteck 45"/>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oup 4"/>
          <p:cNvGrpSpPr>
            <a:grpSpLocks noChangeAspect="1"/>
          </p:cNvGrpSpPr>
          <p:nvPr userDrawn="1"/>
        </p:nvGrpSpPr>
        <p:grpSpPr bwMode="auto">
          <a:xfrm>
            <a:off x="11268361" y="1286959"/>
            <a:ext cx="601441" cy="445749"/>
            <a:chOff x="5478" y="637"/>
            <a:chExt cx="282" cy="209"/>
          </a:xfrm>
        </p:grpSpPr>
        <p:sp>
          <p:nvSpPr>
            <p:cNvPr id="49"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2"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1"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4"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8"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72"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feld 81"/>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pic>
        <p:nvPicPr>
          <p:cNvPr id="48" name="Picture 5"/>
          <p:cNvPicPr>
            <a:picLocks/>
          </p:cNvPicPr>
          <p:nvPr userDrawn="1"/>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914" y="2604700"/>
            <a:ext cx="4407215" cy="2925377"/>
          </a:xfrm>
          <a:prstGeom prst="rect">
            <a:avLst/>
          </a:prstGeom>
          <a:noFill/>
          <a:ln w="19050">
            <a:noFill/>
            <a:miter lim="800000"/>
            <a:headEnd/>
            <a:tailEnd/>
          </a:ln>
          <a:effectLst/>
        </p:spPr>
      </p:pic>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8357" y="2366993"/>
            <a:ext cx="4177800" cy="3173991"/>
          </a:xfrm>
          <a:prstGeom prst="rect">
            <a:avLst/>
          </a:prstGeom>
        </p:spPr>
      </p:pic>
    </p:spTree>
    <p:extLst>
      <p:ext uri="{BB962C8B-B14F-4D97-AF65-F5344CB8AC3E}">
        <p14:creationId xmlns:p14="http://schemas.microsoft.com/office/powerpoint/2010/main" val="3054333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accent1"/>
                </a:solidFill>
              </a:defRPr>
            </a:lvl1pPr>
          </a:lstStyle>
          <a:p>
            <a:r>
              <a:rPr lang="de-DE" dirty="0"/>
              <a:t>TITELMASTERFORMAT DURCH KLICKEN</a:t>
            </a:r>
          </a:p>
        </p:txBody>
      </p:sp>
      <p:pic>
        <p:nvPicPr>
          <p:cNvPr id="13" name="Bild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accent1"/>
              </a:solidFill>
              <a:latin typeface="+mj-lt"/>
            </a:endParaRPr>
          </a:p>
        </p:txBody>
      </p:sp>
      <p:sp>
        <p:nvSpPr>
          <p:cNvPr id="4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rgbClr val="FDCA00"/>
                </a:solidFill>
                <a:latin typeface="+mj-lt"/>
                <a:ea typeface="Verdana" charset="0"/>
                <a:cs typeface="Verdana" charset="0"/>
              </a:defRPr>
            </a:lvl1pPr>
          </a:lstStyle>
          <a:p>
            <a:r>
              <a:rPr lang="de-DE" dirty="0"/>
              <a:t>Master-Untertitelformat bearbeiten</a:t>
            </a:r>
          </a:p>
        </p:txBody>
      </p:sp>
      <p:grpSp>
        <p:nvGrpSpPr>
          <p:cNvPr id="48" name="Gruppierung 9"/>
          <p:cNvGrpSpPr/>
          <p:nvPr userDrawn="1"/>
        </p:nvGrpSpPr>
        <p:grpSpPr>
          <a:xfrm>
            <a:off x="9887088" y="477223"/>
            <a:ext cx="2304912" cy="870205"/>
            <a:chOff x="7415316" y="357917"/>
            <a:chExt cx="1728684" cy="652654"/>
          </a:xfrm>
          <a:solidFill>
            <a:schemeClr val="bg1"/>
          </a:solidFill>
        </p:grpSpPr>
        <p:sp>
          <p:nvSpPr>
            <p:cNvPr id="49" name="Rechteck 48"/>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43" name="Rechteck 4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4" name="Group 4"/>
          <p:cNvGrpSpPr>
            <a:grpSpLocks noChangeAspect="1"/>
          </p:cNvGrpSpPr>
          <p:nvPr userDrawn="1"/>
        </p:nvGrpSpPr>
        <p:grpSpPr bwMode="auto">
          <a:xfrm>
            <a:off x="11268361" y="1286959"/>
            <a:ext cx="601441" cy="445749"/>
            <a:chOff x="5478" y="637"/>
            <a:chExt cx="282" cy="209"/>
          </a:xfrm>
        </p:grpSpPr>
        <p:sp>
          <p:nvSpPr>
            <p:cNvPr id="4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4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8"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2"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5"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99"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3" name="Textfeld 112"/>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16316037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Abschnittsüberschrift">
    <p:spTree>
      <p:nvGrpSpPr>
        <p:cNvPr id="1" name=""/>
        <p:cNvGrpSpPr/>
        <p:nvPr/>
      </p:nvGrpSpPr>
      <p:grpSpPr>
        <a:xfrm>
          <a:off x="0" y="0"/>
          <a:ext cx="0" cy="0"/>
          <a:chOff x="0" y="0"/>
          <a:chExt cx="0" cy="0"/>
        </a:xfrm>
      </p:grpSpPr>
      <p:sp>
        <p:nvSpPr>
          <p:cNvPr id="9" name="Rechteck 8"/>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pic>
        <p:nvPicPr>
          <p:cNvPr id="12" name="Bild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7712" y="6204469"/>
            <a:ext cx="11192933" cy="508000"/>
          </a:xfrm>
          <a:prstGeom prst="rect">
            <a:avLst/>
          </a:prstGeom>
        </p:spPr>
      </p:pic>
      <p:sp>
        <p:nvSpPr>
          <p:cNvPr id="8" name="Titel 2"/>
          <p:cNvSpPr txBox="1">
            <a:spLocks/>
          </p:cNvSpPr>
          <p:nvPr userDrawn="1"/>
        </p:nvSpPr>
        <p:spPr bwMode="auto">
          <a:xfrm>
            <a:off x="1962782" y="5988089"/>
            <a:ext cx="1812295" cy="1117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endParaRPr lang="de-DE" sz="2933" b="0" kern="0" dirty="0">
              <a:solidFill>
                <a:schemeClr val="tx2"/>
              </a:solidFill>
              <a:latin typeface="+mj-lt"/>
            </a:endParaRPr>
          </a:p>
        </p:txBody>
      </p:sp>
      <p:sp>
        <p:nvSpPr>
          <p:cNvPr id="47" name="Rectangle 4"/>
          <p:cNvSpPr>
            <a:spLocks noGrp="1" noChangeArrowheads="1"/>
          </p:cNvSpPr>
          <p:nvPr>
            <p:ph type="subTitle" idx="1" hasCustomPrompt="1"/>
          </p:nvPr>
        </p:nvSpPr>
        <p:spPr>
          <a:xfrm>
            <a:off x="671077" y="1152001"/>
            <a:ext cx="9216012" cy="789519"/>
          </a:xfrm>
        </p:spPr>
        <p:txBody>
          <a:bodyPr lIns="0" tIns="0" rIns="0" bIns="0"/>
          <a:lstStyle>
            <a:lvl1pPr marL="0" marR="0" indent="0" algn="l" defTabSz="1219170" rtl="0" eaLnBrk="1" fontAlgn="base" latinLnBrk="0" hangingPunct="1">
              <a:lnSpc>
                <a:spcPct val="100000"/>
              </a:lnSpc>
              <a:spcBef>
                <a:spcPct val="0"/>
              </a:spcBef>
              <a:spcAft>
                <a:spcPts val="276"/>
              </a:spcAft>
              <a:buClrTx/>
              <a:buSzTx/>
              <a:buFont typeface="Wingdings" pitchFamily="2" charset="2"/>
              <a:buNone/>
              <a:tabLst/>
              <a:defRPr sz="2200" b="0" i="0">
                <a:solidFill>
                  <a:schemeClr val="tx2"/>
                </a:solidFill>
                <a:latin typeface="+mj-lt"/>
                <a:ea typeface="Verdana" charset="0"/>
                <a:cs typeface="Verdana" charset="0"/>
              </a:defRPr>
            </a:lvl1pPr>
          </a:lstStyle>
          <a:p>
            <a:pPr marL="0" marR="0" lvl="0" indent="0" algn="l" defTabSz="1219170" rtl="0" eaLnBrk="1" fontAlgn="base" latinLnBrk="0" hangingPunct="1">
              <a:lnSpc>
                <a:spcPct val="100000"/>
              </a:lnSpc>
              <a:spcBef>
                <a:spcPct val="0"/>
              </a:spcBef>
              <a:spcAft>
                <a:spcPts val="276"/>
              </a:spcAft>
              <a:buClrTx/>
              <a:buSzTx/>
              <a:buFont typeface="Wingdings" pitchFamily="2" charset="2"/>
              <a:buNone/>
              <a:tabLst/>
              <a:defRPr/>
            </a:pPr>
            <a:r>
              <a:rPr lang="de-DE" dirty="0"/>
              <a:t>Master-Untertitelformat bearbeiten</a:t>
            </a:r>
          </a:p>
        </p:txBody>
      </p:sp>
      <p:grpSp>
        <p:nvGrpSpPr>
          <p:cNvPr id="7" name="Gruppierung 9"/>
          <p:cNvGrpSpPr/>
          <p:nvPr userDrawn="1"/>
        </p:nvGrpSpPr>
        <p:grpSpPr>
          <a:xfrm>
            <a:off x="9887088" y="477223"/>
            <a:ext cx="2304912" cy="870205"/>
            <a:chOff x="7415316" y="357917"/>
            <a:chExt cx="1728684" cy="652654"/>
          </a:xfrm>
          <a:solidFill>
            <a:schemeClr val="bg1"/>
          </a:solidFill>
        </p:grpSpPr>
        <p:sp>
          <p:nvSpPr>
            <p:cNvPr id="10" name="Rechteck 9"/>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9" descr="tud_logo"/>
            <p:cNvPicPr>
              <a:picLocks noChangeAspect="1" noChangeArrowheads="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sp>
        <p:nvSpPr>
          <p:cNvPr id="13" name="Rechteck 12"/>
          <p:cNvSpPr/>
          <p:nvPr userDrawn="1"/>
        </p:nvSpPr>
        <p:spPr>
          <a:xfrm>
            <a:off x="9887088" y="1345096"/>
            <a:ext cx="2304912" cy="429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p:cNvGrpSpPr>
            <a:grpSpLocks noChangeAspect="1"/>
          </p:cNvGrpSpPr>
          <p:nvPr userDrawn="1"/>
        </p:nvGrpSpPr>
        <p:grpSpPr bwMode="auto">
          <a:xfrm>
            <a:off x="11268361" y="1286959"/>
            <a:ext cx="601441" cy="445749"/>
            <a:chOff x="5478" y="637"/>
            <a:chExt cx="282" cy="209"/>
          </a:xfrm>
        </p:grpSpPr>
        <p:sp>
          <p:nvSpPr>
            <p:cNvPr id="15" name="AutoShape 3"/>
            <p:cNvSpPr>
              <a:spLocks noChangeAspect="1" noChangeArrowheads="1" noTextEdit="1"/>
            </p:cNvSpPr>
            <p:nvPr userDrawn="1"/>
          </p:nvSpPr>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6" name="Picture 5"/>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6"/>
            <p:cNvSpPr>
              <a:spLocks noEditPoints="1"/>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 name="T70" fmla="*/ 554 w 554"/>
                <a:gd name="T71"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close/>
                  <a:moveTo>
                    <a:pt x="554" y="275"/>
                  </a:moveTo>
                  <a:lnTo>
                    <a:pt x="554" y="275"/>
                  </a:lnTo>
                  <a:close/>
                </a:path>
              </a:pathLst>
            </a:custGeom>
            <a:solidFill>
              <a:srgbClr val="B61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Line 8"/>
            <p:cNvSpPr>
              <a:spLocks noChangeShapeType="1"/>
            </p:cNvSpPr>
            <p:nvPr userDrawn="1"/>
          </p:nvSpPr>
          <p:spPr bwMode="auto">
            <a:xfrm>
              <a:off x="5671" y="7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9"/>
            <p:cNvSpPr>
              <a:spLocks/>
            </p:cNvSpPr>
            <p:nvPr userDrawn="1"/>
          </p:nvSpPr>
          <p:spPr bwMode="auto">
            <a:xfrm>
              <a:off x="5486" y="647"/>
              <a:ext cx="185" cy="183"/>
            </a:xfrm>
            <a:custGeom>
              <a:avLst/>
              <a:gdLst>
                <a:gd name="T0" fmla="*/ 554 w 554"/>
                <a:gd name="T1" fmla="*/ 275 h 550"/>
                <a:gd name="T2" fmla="*/ 549 w 554"/>
                <a:gd name="T3" fmla="*/ 331 h 550"/>
                <a:gd name="T4" fmla="*/ 533 w 554"/>
                <a:gd name="T5" fmla="*/ 382 h 550"/>
                <a:gd name="T6" fmla="*/ 507 w 554"/>
                <a:gd name="T7" fmla="*/ 429 h 550"/>
                <a:gd name="T8" fmla="*/ 473 w 554"/>
                <a:gd name="T9" fmla="*/ 470 h 550"/>
                <a:gd name="T10" fmla="*/ 433 w 554"/>
                <a:gd name="T11" fmla="*/ 503 h 550"/>
                <a:gd name="T12" fmla="*/ 385 w 554"/>
                <a:gd name="T13" fmla="*/ 529 h 550"/>
                <a:gd name="T14" fmla="*/ 334 w 554"/>
                <a:gd name="T15" fmla="*/ 544 h 550"/>
                <a:gd name="T16" fmla="*/ 278 w 554"/>
                <a:gd name="T17" fmla="*/ 550 h 550"/>
                <a:gd name="T18" fmla="*/ 249 w 554"/>
                <a:gd name="T19" fmla="*/ 549 h 550"/>
                <a:gd name="T20" fmla="*/ 195 w 554"/>
                <a:gd name="T21" fmla="*/ 539 h 550"/>
                <a:gd name="T22" fmla="*/ 145 w 554"/>
                <a:gd name="T23" fmla="*/ 517 h 550"/>
                <a:gd name="T24" fmla="*/ 102 w 554"/>
                <a:gd name="T25" fmla="*/ 487 h 550"/>
                <a:gd name="T26" fmla="*/ 63 w 554"/>
                <a:gd name="T27" fmla="*/ 450 h 550"/>
                <a:gd name="T28" fmla="*/ 33 w 554"/>
                <a:gd name="T29" fmla="*/ 406 h 550"/>
                <a:gd name="T30" fmla="*/ 13 w 554"/>
                <a:gd name="T31" fmla="*/ 358 h 550"/>
                <a:gd name="T32" fmla="*/ 2 w 554"/>
                <a:gd name="T33" fmla="*/ 303 h 550"/>
                <a:gd name="T34" fmla="*/ 0 w 554"/>
                <a:gd name="T35" fmla="*/ 275 h 550"/>
                <a:gd name="T36" fmla="*/ 6 w 554"/>
                <a:gd name="T37" fmla="*/ 219 h 550"/>
                <a:gd name="T38" fmla="*/ 22 w 554"/>
                <a:gd name="T39" fmla="*/ 168 h 550"/>
                <a:gd name="T40" fmla="*/ 48 w 554"/>
                <a:gd name="T41" fmla="*/ 121 h 550"/>
                <a:gd name="T42" fmla="*/ 82 w 554"/>
                <a:gd name="T43" fmla="*/ 80 h 550"/>
                <a:gd name="T44" fmla="*/ 122 w 554"/>
                <a:gd name="T45" fmla="*/ 47 h 550"/>
                <a:gd name="T46" fmla="*/ 169 w 554"/>
                <a:gd name="T47" fmla="*/ 21 h 550"/>
                <a:gd name="T48" fmla="*/ 222 w 554"/>
                <a:gd name="T49" fmla="*/ 6 h 550"/>
                <a:gd name="T50" fmla="*/ 278 w 554"/>
                <a:gd name="T51" fmla="*/ 0 h 550"/>
                <a:gd name="T52" fmla="*/ 305 w 554"/>
                <a:gd name="T53" fmla="*/ 1 h 550"/>
                <a:gd name="T54" fmla="*/ 360 w 554"/>
                <a:gd name="T55" fmla="*/ 11 h 550"/>
                <a:gd name="T56" fmla="*/ 410 w 554"/>
                <a:gd name="T57" fmla="*/ 33 h 550"/>
                <a:gd name="T58" fmla="*/ 454 w 554"/>
                <a:gd name="T59" fmla="*/ 63 h 550"/>
                <a:gd name="T60" fmla="*/ 491 w 554"/>
                <a:gd name="T61" fmla="*/ 100 h 550"/>
                <a:gd name="T62" fmla="*/ 521 w 554"/>
                <a:gd name="T63" fmla="*/ 144 h 550"/>
                <a:gd name="T64" fmla="*/ 541 w 554"/>
                <a:gd name="T65" fmla="*/ 192 h 550"/>
                <a:gd name="T66" fmla="*/ 553 w 554"/>
                <a:gd name="T67" fmla="*/ 246 h 550"/>
                <a:gd name="T68" fmla="*/ 554 w 554"/>
                <a:gd name="T6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550">
                  <a:moveTo>
                    <a:pt x="554" y="275"/>
                  </a:moveTo>
                  <a:lnTo>
                    <a:pt x="554" y="275"/>
                  </a:lnTo>
                  <a:lnTo>
                    <a:pt x="553" y="303"/>
                  </a:lnTo>
                  <a:lnTo>
                    <a:pt x="549" y="331"/>
                  </a:lnTo>
                  <a:lnTo>
                    <a:pt x="541" y="358"/>
                  </a:lnTo>
                  <a:lnTo>
                    <a:pt x="533" y="382"/>
                  </a:lnTo>
                  <a:lnTo>
                    <a:pt x="521" y="406"/>
                  </a:lnTo>
                  <a:lnTo>
                    <a:pt x="507" y="429"/>
                  </a:lnTo>
                  <a:lnTo>
                    <a:pt x="491" y="450"/>
                  </a:lnTo>
                  <a:lnTo>
                    <a:pt x="473" y="470"/>
                  </a:lnTo>
                  <a:lnTo>
                    <a:pt x="454" y="487"/>
                  </a:lnTo>
                  <a:lnTo>
                    <a:pt x="433" y="503"/>
                  </a:lnTo>
                  <a:lnTo>
                    <a:pt x="410" y="517"/>
                  </a:lnTo>
                  <a:lnTo>
                    <a:pt x="385" y="529"/>
                  </a:lnTo>
                  <a:lnTo>
                    <a:pt x="360" y="539"/>
                  </a:lnTo>
                  <a:lnTo>
                    <a:pt x="334" y="544"/>
                  </a:lnTo>
                  <a:lnTo>
                    <a:pt x="305" y="549"/>
                  </a:lnTo>
                  <a:lnTo>
                    <a:pt x="278" y="550"/>
                  </a:lnTo>
                  <a:lnTo>
                    <a:pt x="278" y="550"/>
                  </a:lnTo>
                  <a:lnTo>
                    <a:pt x="249" y="549"/>
                  </a:lnTo>
                  <a:lnTo>
                    <a:pt x="222" y="544"/>
                  </a:lnTo>
                  <a:lnTo>
                    <a:pt x="195" y="539"/>
                  </a:lnTo>
                  <a:lnTo>
                    <a:pt x="169" y="529"/>
                  </a:lnTo>
                  <a:lnTo>
                    <a:pt x="145" y="517"/>
                  </a:lnTo>
                  <a:lnTo>
                    <a:pt x="122" y="503"/>
                  </a:lnTo>
                  <a:lnTo>
                    <a:pt x="102" y="487"/>
                  </a:lnTo>
                  <a:lnTo>
                    <a:pt x="82" y="470"/>
                  </a:lnTo>
                  <a:lnTo>
                    <a:pt x="63" y="450"/>
                  </a:lnTo>
                  <a:lnTo>
                    <a:pt x="48" y="429"/>
                  </a:lnTo>
                  <a:lnTo>
                    <a:pt x="33" y="406"/>
                  </a:lnTo>
                  <a:lnTo>
                    <a:pt x="22" y="382"/>
                  </a:lnTo>
                  <a:lnTo>
                    <a:pt x="13" y="358"/>
                  </a:lnTo>
                  <a:lnTo>
                    <a:pt x="6" y="331"/>
                  </a:lnTo>
                  <a:lnTo>
                    <a:pt x="2" y="303"/>
                  </a:lnTo>
                  <a:lnTo>
                    <a:pt x="0" y="275"/>
                  </a:lnTo>
                  <a:lnTo>
                    <a:pt x="0" y="275"/>
                  </a:lnTo>
                  <a:lnTo>
                    <a:pt x="2" y="246"/>
                  </a:lnTo>
                  <a:lnTo>
                    <a:pt x="6" y="219"/>
                  </a:lnTo>
                  <a:lnTo>
                    <a:pt x="13" y="192"/>
                  </a:lnTo>
                  <a:lnTo>
                    <a:pt x="22" y="168"/>
                  </a:lnTo>
                  <a:lnTo>
                    <a:pt x="33" y="144"/>
                  </a:lnTo>
                  <a:lnTo>
                    <a:pt x="48" y="121"/>
                  </a:lnTo>
                  <a:lnTo>
                    <a:pt x="63" y="100"/>
                  </a:lnTo>
                  <a:lnTo>
                    <a:pt x="82" y="80"/>
                  </a:lnTo>
                  <a:lnTo>
                    <a:pt x="102" y="63"/>
                  </a:lnTo>
                  <a:lnTo>
                    <a:pt x="122" y="47"/>
                  </a:lnTo>
                  <a:lnTo>
                    <a:pt x="145" y="33"/>
                  </a:lnTo>
                  <a:lnTo>
                    <a:pt x="169" y="21"/>
                  </a:lnTo>
                  <a:lnTo>
                    <a:pt x="195" y="11"/>
                  </a:lnTo>
                  <a:lnTo>
                    <a:pt x="222" y="6"/>
                  </a:lnTo>
                  <a:lnTo>
                    <a:pt x="249" y="1"/>
                  </a:lnTo>
                  <a:lnTo>
                    <a:pt x="278" y="0"/>
                  </a:lnTo>
                  <a:lnTo>
                    <a:pt x="278" y="0"/>
                  </a:lnTo>
                  <a:lnTo>
                    <a:pt x="305" y="1"/>
                  </a:lnTo>
                  <a:lnTo>
                    <a:pt x="334" y="6"/>
                  </a:lnTo>
                  <a:lnTo>
                    <a:pt x="360" y="11"/>
                  </a:lnTo>
                  <a:lnTo>
                    <a:pt x="385" y="21"/>
                  </a:lnTo>
                  <a:lnTo>
                    <a:pt x="410" y="33"/>
                  </a:lnTo>
                  <a:lnTo>
                    <a:pt x="433" y="47"/>
                  </a:lnTo>
                  <a:lnTo>
                    <a:pt x="454" y="63"/>
                  </a:lnTo>
                  <a:lnTo>
                    <a:pt x="473" y="80"/>
                  </a:lnTo>
                  <a:lnTo>
                    <a:pt x="491" y="100"/>
                  </a:lnTo>
                  <a:lnTo>
                    <a:pt x="507" y="121"/>
                  </a:lnTo>
                  <a:lnTo>
                    <a:pt x="521" y="144"/>
                  </a:lnTo>
                  <a:lnTo>
                    <a:pt x="533" y="168"/>
                  </a:lnTo>
                  <a:lnTo>
                    <a:pt x="541" y="192"/>
                  </a:lnTo>
                  <a:lnTo>
                    <a:pt x="549" y="219"/>
                  </a:lnTo>
                  <a:lnTo>
                    <a:pt x="553" y="246"/>
                  </a:lnTo>
                  <a:lnTo>
                    <a:pt x="554" y="275"/>
                  </a:lnTo>
                  <a:lnTo>
                    <a:pt x="554" y="275"/>
                  </a:lnTo>
                </a:path>
              </a:pathLst>
            </a:custGeom>
            <a:noFill/>
            <a:ln w="15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0"/>
            <p:cNvSpPr>
              <a:spLocks noChangeShapeType="1"/>
            </p:cNvSpPr>
            <p:nvPr userDrawn="1"/>
          </p:nvSpPr>
          <p:spPr bwMode="auto">
            <a:xfrm>
              <a:off x="5671" y="739"/>
              <a:ext cx="0" cy="0"/>
            </a:xfrm>
            <a:prstGeom prst="line">
              <a:avLst/>
            </a:prstGeom>
            <a:noFill/>
            <a:ln w="158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Freeform 11"/>
            <p:cNvSpPr>
              <a:spLocks noEditPoints="1"/>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 name="T70" fmla="*/ 510 w 510"/>
                <a:gd name="T71"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close/>
                  <a:moveTo>
                    <a:pt x="510" y="257"/>
                  </a:moveTo>
                  <a:lnTo>
                    <a:pt x="510" y="257"/>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2"/>
            <p:cNvSpPr>
              <a:spLocks/>
            </p:cNvSpPr>
            <p:nvPr userDrawn="1"/>
          </p:nvSpPr>
          <p:spPr bwMode="auto">
            <a:xfrm>
              <a:off x="5497" y="659"/>
              <a:ext cx="170" cy="170"/>
            </a:xfrm>
            <a:custGeom>
              <a:avLst/>
              <a:gdLst>
                <a:gd name="T0" fmla="*/ 510 w 510"/>
                <a:gd name="T1" fmla="*/ 257 h 511"/>
                <a:gd name="T2" fmla="*/ 504 w 510"/>
                <a:gd name="T3" fmla="*/ 309 h 511"/>
                <a:gd name="T4" fmla="*/ 490 w 510"/>
                <a:gd name="T5" fmla="*/ 356 h 511"/>
                <a:gd name="T6" fmla="*/ 465 w 510"/>
                <a:gd name="T7" fmla="*/ 399 h 511"/>
                <a:gd name="T8" fmla="*/ 434 w 510"/>
                <a:gd name="T9" fmla="*/ 437 h 511"/>
                <a:gd name="T10" fmla="*/ 397 w 510"/>
                <a:gd name="T11" fmla="*/ 467 h 511"/>
                <a:gd name="T12" fmla="*/ 354 w 510"/>
                <a:gd name="T13" fmla="*/ 491 h 511"/>
                <a:gd name="T14" fmla="*/ 307 w 510"/>
                <a:gd name="T15" fmla="*/ 505 h 511"/>
                <a:gd name="T16" fmla="*/ 255 w 510"/>
                <a:gd name="T17" fmla="*/ 511 h 511"/>
                <a:gd name="T18" fmla="*/ 229 w 510"/>
                <a:gd name="T19" fmla="*/ 510 h 511"/>
                <a:gd name="T20" fmla="*/ 179 w 510"/>
                <a:gd name="T21" fmla="*/ 500 h 511"/>
                <a:gd name="T22" fmla="*/ 133 w 510"/>
                <a:gd name="T23" fmla="*/ 480 h 511"/>
                <a:gd name="T24" fmla="*/ 93 w 510"/>
                <a:gd name="T25" fmla="*/ 453 h 511"/>
                <a:gd name="T26" fmla="*/ 59 w 510"/>
                <a:gd name="T27" fmla="*/ 419 h 511"/>
                <a:gd name="T28" fmla="*/ 30 w 510"/>
                <a:gd name="T29" fmla="*/ 379 h 511"/>
                <a:gd name="T30" fmla="*/ 12 w 510"/>
                <a:gd name="T31" fmla="*/ 333 h 511"/>
                <a:gd name="T32" fmla="*/ 2 w 510"/>
                <a:gd name="T33" fmla="*/ 283 h 511"/>
                <a:gd name="T34" fmla="*/ 0 w 510"/>
                <a:gd name="T35" fmla="*/ 257 h 511"/>
                <a:gd name="T36" fmla="*/ 6 w 510"/>
                <a:gd name="T37" fmla="*/ 206 h 511"/>
                <a:gd name="T38" fmla="*/ 20 w 510"/>
                <a:gd name="T39" fmla="*/ 158 h 511"/>
                <a:gd name="T40" fmla="*/ 43 w 510"/>
                <a:gd name="T41" fmla="*/ 115 h 511"/>
                <a:gd name="T42" fmla="*/ 75 w 510"/>
                <a:gd name="T43" fmla="*/ 77 h 511"/>
                <a:gd name="T44" fmla="*/ 112 w 510"/>
                <a:gd name="T45" fmla="*/ 44 h 511"/>
                <a:gd name="T46" fmla="*/ 156 w 510"/>
                <a:gd name="T47" fmla="*/ 21 h 511"/>
                <a:gd name="T48" fmla="*/ 204 w 510"/>
                <a:gd name="T49" fmla="*/ 5 h 511"/>
                <a:gd name="T50" fmla="*/ 255 w 510"/>
                <a:gd name="T51" fmla="*/ 0 h 511"/>
                <a:gd name="T52" fmla="*/ 284 w 510"/>
                <a:gd name="T53" fmla="*/ 1 h 511"/>
                <a:gd name="T54" fmla="*/ 337 w 510"/>
                <a:gd name="T55" fmla="*/ 11 h 511"/>
                <a:gd name="T56" fmla="*/ 384 w 510"/>
                <a:gd name="T57" fmla="*/ 31 h 511"/>
                <a:gd name="T58" fmla="*/ 424 w 510"/>
                <a:gd name="T59" fmla="*/ 59 h 511"/>
                <a:gd name="T60" fmla="*/ 457 w 510"/>
                <a:gd name="T61" fmla="*/ 95 h 511"/>
                <a:gd name="T62" fmla="*/ 481 w 510"/>
                <a:gd name="T63" fmla="*/ 136 h 511"/>
                <a:gd name="T64" fmla="*/ 500 w 510"/>
                <a:gd name="T65" fmla="*/ 182 h 511"/>
                <a:gd name="T66" fmla="*/ 508 w 510"/>
                <a:gd name="T67" fmla="*/ 232 h 511"/>
                <a:gd name="T68" fmla="*/ 510 w 510"/>
                <a:gd name="T69" fmla="*/ 2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0" h="511">
                  <a:moveTo>
                    <a:pt x="510" y="257"/>
                  </a:moveTo>
                  <a:lnTo>
                    <a:pt x="510" y="257"/>
                  </a:lnTo>
                  <a:lnTo>
                    <a:pt x="508" y="283"/>
                  </a:lnTo>
                  <a:lnTo>
                    <a:pt x="504" y="309"/>
                  </a:lnTo>
                  <a:lnTo>
                    <a:pt x="498" y="333"/>
                  </a:lnTo>
                  <a:lnTo>
                    <a:pt x="490" y="356"/>
                  </a:lnTo>
                  <a:lnTo>
                    <a:pt x="478" y="379"/>
                  </a:lnTo>
                  <a:lnTo>
                    <a:pt x="465" y="399"/>
                  </a:lnTo>
                  <a:lnTo>
                    <a:pt x="451" y="419"/>
                  </a:lnTo>
                  <a:lnTo>
                    <a:pt x="434" y="437"/>
                  </a:lnTo>
                  <a:lnTo>
                    <a:pt x="417" y="453"/>
                  </a:lnTo>
                  <a:lnTo>
                    <a:pt x="397" y="467"/>
                  </a:lnTo>
                  <a:lnTo>
                    <a:pt x="377" y="480"/>
                  </a:lnTo>
                  <a:lnTo>
                    <a:pt x="354" y="491"/>
                  </a:lnTo>
                  <a:lnTo>
                    <a:pt x="331" y="500"/>
                  </a:lnTo>
                  <a:lnTo>
                    <a:pt x="307" y="505"/>
                  </a:lnTo>
                  <a:lnTo>
                    <a:pt x="281" y="510"/>
                  </a:lnTo>
                  <a:lnTo>
                    <a:pt x="255" y="511"/>
                  </a:lnTo>
                  <a:lnTo>
                    <a:pt x="255" y="511"/>
                  </a:lnTo>
                  <a:lnTo>
                    <a:pt x="229" y="510"/>
                  </a:lnTo>
                  <a:lnTo>
                    <a:pt x="204" y="505"/>
                  </a:lnTo>
                  <a:lnTo>
                    <a:pt x="179" y="500"/>
                  </a:lnTo>
                  <a:lnTo>
                    <a:pt x="156" y="491"/>
                  </a:lnTo>
                  <a:lnTo>
                    <a:pt x="133" y="480"/>
                  </a:lnTo>
                  <a:lnTo>
                    <a:pt x="112" y="467"/>
                  </a:lnTo>
                  <a:lnTo>
                    <a:pt x="93" y="453"/>
                  </a:lnTo>
                  <a:lnTo>
                    <a:pt x="75" y="437"/>
                  </a:lnTo>
                  <a:lnTo>
                    <a:pt x="59" y="419"/>
                  </a:lnTo>
                  <a:lnTo>
                    <a:pt x="43" y="399"/>
                  </a:lnTo>
                  <a:lnTo>
                    <a:pt x="30" y="379"/>
                  </a:lnTo>
                  <a:lnTo>
                    <a:pt x="20" y="356"/>
                  </a:lnTo>
                  <a:lnTo>
                    <a:pt x="12" y="333"/>
                  </a:lnTo>
                  <a:lnTo>
                    <a:pt x="6" y="309"/>
                  </a:lnTo>
                  <a:lnTo>
                    <a:pt x="2" y="283"/>
                  </a:lnTo>
                  <a:lnTo>
                    <a:pt x="0" y="257"/>
                  </a:lnTo>
                  <a:lnTo>
                    <a:pt x="0" y="257"/>
                  </a:lnTo>
                  <a:lnTo>
                    <a:pt x="2" y="232"/>
                  </a:lnTo>
                  <a:lnTo>
                    <a:pt x="6" y="206"/>
                  </a:lnTo>
                  <a:lnTo>
                    <a:pt x="12" y="182"/>
                  </a:lnTo>
                  <a:lnTo>
                    <a:pt x="20" y="158"/>
                  </a:lnTo>
                  <a:lnTo>
                    <a:pt x="30" y="136"/>
                  </a:lnTo>
                  <a:lnTo>
                    <a:pt x="43" y="115"/>
                  </a:lnTo>
                  <a:lnTo>
                    <a:pt x="59" y="95"/>
                  </a:lnTo>
                  <a:lnTo>
                    <a:pt x="75" y="77"/>
                  </a:lnTo>
                  <a:lnTo>
                    <a:pt x="93" y="59"/>
                  </a:lnTo>
                  <a:lnTo>
                    <a:pt x="112" y="44"/>
                  </a:lnTo>
                  <a:lnTo>
                    <a:pt x="133" y="31"/>
                  </a:lnTo>
                  <a:lnTo>
                    <a:pt x="156" y="21"/>
                  </a:lnTo>
                  <a:lnTo>
                    <a:pt x="179" y="11"/>
                  </a:lnTo>
                  <a:lnTo>
                    <a:pt x="204" y="5"/>
                  </a:lnTo>
                  <a:lnTo>
                    <a:pt x="229" y="1"/>
                  </a:lnTo>
                  <a:lnTo>
                    <a:pt x="255" y="0"/>
                  </a:lnTo>
                  <a:lnTo>
                    <a:pt x="255" y="0"/>
                  </a:lnTo>
                  <a:lnTo>
                    <a:pt x="284" y="1"/>
                  </a:lnTo>
                  <a:lnTo>
                    <a:pt x="311" y="5"/>
                  </a:lnTo>
                  <a:lnTo>
                    <a:pt x="337" y="11"/>
                  </a:lnTo>
                  <a:lnTo>
                    <a:pt x="361" y="21"/>
                  </a:lnTo>
                  <a:lnTo>
                    <a:pt x="384" y="31"/>
                  </a:lnTo>
                  <a:lnTo>
                    <a:pt x="404" y="44"/>
                  </a:lnTo>
                  <a:lnTo>
                    <a:pt x="424" y="59"/>
                  </a:lnTo>
                  <a:lnTo>
                    <a:pt x="441" y="77"/>
                  </a:lnTo>
                  <a:lnTo>
                    <a:pt x="457" y="95"/>
                  </a:lnTo>
                  <a:lnTo>
                    <a:pt x="470" y="115"/>
                  </a:lnTo>
                  <a:lnTo>
                    <a:pt x="481" y="136"/>
                  </a:lnTo>
                  <a:lnTo>
                    <a:pt x="491" y="158"/>
                  </a:lnTo>
                  <a:lnTo>
                    <a:pt x="500" y="182"/>
                  </a:lnTo>
                  <a:lnTo>
                    <a:pt x="504" y="206"/>
                  </a:lnTo>
                  <a:lnTo>
                    <a:pt x="508" y="232"/>
                  </a:lnTo>
                  <a:lnTo>
                    <a:pt x="510" y="257"/>
                  </a:lnTo>
                  <a:lnTo>
                    <a:pt x="510" y="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3"/>
            <p:cNvSpPr>
              <a:spLocks noChangeShapeType="1"/>
            </p:cNvSpPr>
            <p:nvPr userDrawn="1"/>
          </p:nvSpPr>
          <p:spPr bwMode="auto">
            <a:xfrm>
              <a:off x="5667" y="7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6" name="Picture 14"/>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15"/>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 name="T36" fmla="*/ 0 w 364"/>
                <a:gd name="T3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lnTo>
                    <a:pt x="0" y="75"/>
                  </a:lnTo>
                  <a:close/>
                </a:path>
              </a:pathLst>
            </a:custGeom>
            <a:solidFill>
              <a:srgbClr val="009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p:cNvSpPr>
              <a:spLocks/>
            </p:cNvSpPr>
            <p:nvPr userDrawn="1"/>
          </p:nvSpPr>
          <p:spPr bwMode="auto">
            <a:xfrm>
              <a:off x="5525" y="658"/>
              <a:ext cx="121" cy="25"/>
            </a:xfrm>
            <a:custGeom>
              <a:avLst/>
              <a:gdLst>
                <a:gd name="T0" fmla="*/ 0 w 364"/>
                <a:gd name="T1" fmla="*/ 75 h 75"/>
                <a:gd name="T2" fmla="*/ 0 w 364"/>
                <a:gd name="T3" fmla="*/ 75 h 75"/>
                <a:gd name="T4" fmla="*/ 19 w 364"/>
                <a:gd name="T5" fmla="*/ 58 h 75"/>
                <a:gd name="T6" fmla="*/ 40 w 364"/>
                <a:gd name="T7" fmla="*/ 44 h 75"/>
                <a:gd name="T8" fmla="*/ 62 w 364"/>
                <a:gd name="T9" fmla="*/ 31 h 75"/>
                <a:gd name="T10" fmla="*/ 85 w 364"/>
                <a:gd name="T11" fmla="*/ 20 h 75"/>
                <a:gd name="T12" fmla="*/ 108 w 364"/>
                <a:gd name="T13" fmla="*/ 11 h 75"/>
                <a:gd name="T14" fmla="*/ 132 w 364"/>
                <a:gd name="T15" fmla="*/ 5 h 75"/>
                <a:gd name="T16" fmla="*/ 156 w 364"/>
                <a:gd name="T17" fmla="*/ 1 h 75"/>
                <a:gd name="T18" fmla="*/ 182 w 364"/>
                <a:gd name="T19" fmla="*/ 0 h 75"/>
                <a:gd name="T20" fmla="*/ 206 w 364"/>
                <a:gd name="T21" fmla="*/ 1 h 75"/>
                <a:gd name="T22" fmla="*/ 231 w 364"/>
                <a:gd name="T23" fmla="*/ 4 h 75"/>
                <a:gd name="T24" fmla="*/ 255 w 364"/>
                <a:gd name="T25" fmla="*/ 10 h 75"/>
                <a:gd name="T26" fmla="*/ 278 w 364"/>
                <a:gd name="T27" fmla="*/ 18 h 75"/>
                <a:gd name="T28" fmla="*/ 301 w 364"/>
                <a:gd name="T29" fmla="*/ 28 h 75"/>
                <a:gd name="T30" fmla="*/ 324 w 364"/>
                <a:gd name="T31" fmla="*/ 41 h 75"/>
                <a:gd name="T32" fmla="*/ 344 w 364"/>
                <a:gd name="T33" fmla="*/ 55 h 75"/>
                <a:gd name="T34" fmla="*/ 364 w 364"/>
                <a:gd name="T35"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75">
                  <a:moveTo>
                    <a:pt x="0" y="75"/>
                  </a:moveTo>
                  <a:lnTo>
                    <a:pt x="0" y="75"/>
                  </a:lnTo>
                  <a:lnTo>
                    <a:pt x="19" y="58"/>
                  </a:lnTo>
                  <a:lnTo>
                    <a:pt x="40" y="44"/>
                  </a:lnTo>
                  <a:lnTo>
                    <a:pt x="62" y="31"/>
                  </a:lnTo>
                  <a:lnTo>
                    <a:pt x="85" y="20"/>
                  </a:lnTo>
                  <a:lnTo>
                    <a:pt x="108" y="11"/>
                  </a:lnTo>
                  <a:lnTo>
                    <a:pt x="132" y="5"/>
                  </a:lnTo>
                  <a:lnTo>
                    <a:pt x="156" y="1"/>
                  </a:lnTo>
                  <a:lnTo>
                    <a:pt x="182" y="0"/>
                  </a:lnTo>
                  <a:lnTo>
                    <a:pt x="206" y="1"/>
                  </a:lnTo>
                  <a:lnTo>
                    <a:pt x="231" y="4"/>
                  </a:lnTo>
                  <a:lnTo>
                    <a:pt x="255" y="10"/>
                  </a:lnTo>
                  <a:lnTo>
                    <a:pt x="278" y="18"/>
                  </a:lnTo>
                  <a:lnTo>
                    <a:pt x="301" y="28"/>
                  </a:lnTo>
                  <a:lnTo>
                    <a:pt x="324" y="41"/>
                  </a:lnTo>
                  <a:lnTo>
                    <a:pt x="344" y="55"/>
                  </a:lnTo>
                  <a:lnTo>
                    <a:pt x="36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9" name="Picture 17"/>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18"/>
            <p:cNvSpPr>
              <a:spLocks noEditPoints="1"/>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 name="T70" fmla="*/ 478 w 478"/>
                <a:gd name="T71"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close/>
                  <a:moveTo>
                    <a:pt x="478" y="232"/>
                  </a:moveTo>
                  <a:lnTo>
                    <a:pt x="478"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9"/>
            <p:cNvSpPr>
              <a:spLocks/>
            </p:cNvSpPr>
            <p:nvPr userDrawn="1"/>
          </p:nvSpPr>
          <p:spPr bwMode="auto">
            <a:xfrm>
              <a:off x="5510" y="659"/>
              <a:ext cx="160" cy="156"/>
            </a:xfrm>
            <a:custGeom>
              <a:avLst/>
              <a:gdLst>
                <a:gd name="T0" fmla="*/ 478 w 478"/>
                <a:gd name="T1" fmla="*/ 232 h 466"/>
                <a:gd name="T2" fmla="*/ 474 w 478"/>
                <a:gd name="T3" fmla="*/ 279 h 466"/>
                <a:gd name="T4" fmla="*/ 460 w 478"/>
                <a:gd name="T5" fmla="*/ 323 h 466"/>
                <a:gd name="T6" fmla="*/ 437 w 478"/>
                <a:gd name="T7" fmla="*/ 363 h 466"/>
                <a:gd name="T8" fmla="*/ 408 w 478"/>
                <a:gd name="T9" fmla="*/ 398 h 466"/>
                <a:gd name="T10" fmla="*/ 373 w 478"/>
                <a:gd name="T11" fmla="*/ 426 h 466"/>
                <a:gd name="T12" fmla="*/ 332 w 478"/>
                <a:gd name="T13" fmla="*/ 447 h 466"/>
                <a:gd name="T14" fmla="*/ 288 w 478"/>
                <a:gd name="T15" fmla="*/ 460 h 466"/>
                <a:gd name="T16" fmla="*/ 239 w 478"/>
                <a:gd name="T17" fmla="*/ 466 h 466"/>
                <a:gd name="T18" fmla="*/ 215 w 478"/>
                <a:gd name="T19" fmla="*/ 465 h 466"/>
                <a:gd name="T20" fmla="*/ 168 w 478"/>
                <a:gd name="T21" fmla="*/ 455 h 466"/>
                <a:gd name="T22" fmla="*/ 125 w 478"/>
                <a:gd name="T23" fmla="*/ 437 h 466"/>
                <a:gd name="T24" fmla="*/ 88 w 478"/>
                <a:gd name="T25" fmla="*/ 412 h 466"/>
                <a:gd name="T26" fmla="*/ 55 w 478"/>
                <a:gd name="T27" fmla="*/ 380 h 466"/>
                <a:gd name="T28" fmla="*/ 29 w 478"/>
                <a:gd name="T29" fmla="*/ 343 h 466"/>
                <a:gd name="T30" fmla="*/ 12 w 478"/>
                <a:gd name="T31" fmla="*/ 302 h 466"/>
                <a:gd name="T32" fmla="*/ 2 w 478"/>
                <a:gd name="T33" fmla="*/ 256 h 466"/>
                <a:gd name="T34" fmla="*/ 0 w 478"/>
                <a:gd name="T35" fmla="*/ 232 h 466"/>
                <a:gd name="T36" fmla="*/ 5 w 478"/>
                <a:gd name="T37" fmla="*/ 185 h 466"/>
                <a:gd name="T38" fmla="*/ 19 w 478"/>
                <a:gd name="T39" fmla="*/ 141 h 466"/>
                <a:gd name="T40" fmla="*/ 42 w 478"/>
                <a:gd name="T41" fmla="*/ 103 h 466"/>
                <a:gd name="T42" fmla="*/ 70 w 478"/>
                <a:gd name="T43" fmla="*/ 68 h 466"/>
                <a:gd name="T44" fmla="*/ 106 w 478"/>
                <a:gd name="T45" fmla="*/ 40 h 466"/>
                <a:gd name="T46" fmla="*/ 146 w 478"/>
                <a:gd name="T47" fmla="*/ 17 h 466"/>
                <a:gd name="T48" fmla="*/ 191 w 478"/>
                <a:gd name="T49" fmla="*/ 4 h 466"/>
                <a:gd name="T50" fmla="*/ 239 w 478"/>
                <a:gd name="T51" fmla="*/ 0 h 466"/>
                <a:gd name="T52" fmla="*/ 264 w 478"/>
                <a:gd name="T53" fmla="*/ 0 h 466"/>
                <a:gd name="T54" fmla="*/ 311 w 478"/>
                <a:gd name="T55" fmla="*/ 10 h 466"/>
                <a:gd name="T56" fmla="*/ 354 w 478"/>
                <a:gd name="T57" fmla="*/ 27 h 466"/>
                <a:gd name="T58" fmla="*/ 391 w 478"/>
                <a:gd name="T59" fmla="*/ 53 h 466"/>
                <a:gd name="T60" fmla="*/ 424 w 478"/>
                <a:gd name="T61" fmla="*/ 84 h 466"/>
                <a:gd name="T62" fmla="*/ 450 w 478"/>
                <a:gd name="T63" fmla="*/ 121 h 466"/>
                <a:gd name="T64" fmla="*/ 467 w 478"/>
                <a:gd name="T65" fmla="*/ 164 h 466"/>
                <a:gd name="T66" fmla="*/ 477 w 478"/>
                <a:gd name="T67" fmla="*/ 208 h 466"/>
                <a:gd name="T68" fmla="*/ 478 w 478"/>
                <a:gd name="T69" fmla="*/ 23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8" h="466">
                  <a:moveTo>
                    <a:pt x="478" y="232"/>
                  </a:moveTo>
                  <a:lnTo>
                    <a:pt x="478" y="232"/>
                  </a:lnTo>
                  <a:lnTo>
                    <a:pt x="477" y="256"/>
                  </a:lnTo>
                  <a:lnTo>
                    <a:pt x="474" y="279"/>
                  </a:lnTo>
                  <a:lnTo>
                    <a:pt x="467" y="302"/>
                  </a:lnTo>
                  <a:lnTo>
                    <a:pt x="460" y="323"/>
                  </a:lnTo>
                  <a:lnTo>
                    <a:pt x="450" y="343"/>
                  </a:lnTo>
                  <a:lnTo>
                    <a:pt x="437" y="363"/>
                  </a:lnTo>
                  <a:lnTo>
                    <a:pt x="424" y="380"/>
                  </a:lnTo>
                  <a:lnTo>
                    <a:pt x="408" y="398"/>
                  </a:lnTo>
                  <a:lnTo>
                    <a:pt x="391" y="412"/>
                  </a:lnTo>
                  <a:lnTo>
                    <a:pt x="373" y="426"/>
                  </a:lnTo>
                  <a:lnTo>
                    <a:pt x="354" y="437"/>
                  </a:lnTo>
                  <a:lnTo>
                    <a:pt x="332" y="447"/>
                  </a:lnTo>
                  <a:lnTo>
                    <a:pt x="311" y="455"/>
                  </a:lnTo>
                  <a:lnTo>
                    <a:pt x="288" y="460"/>
                  </a:lnTo>
                  <a:lnTo>
                    <a:pt x="264" y="465"/>
                  </a:lnTo>
                  <a:lnTo>
                    <a:pt x="239" y="466"/>
                  </a:lnTo>
                  <a:lnTo>
                    <a:pt x="239" y="466"/>
                  </a:lnTo>
                  <a:lnTo>
                    <a:pt x="215" y="465"/>
                  </a:lnTo>
                  <a:lnTo>
                    <a:pt x="191" y="460"/>
                  </a:lnTo>
                  <a:lnTo>
                    <a:pt x="168" y="455"/>
                  </a:lnTo>
                  <a:lnTo>
                    <a:pt x="146" y="447"/>
                  </a:lnTo>
                  <a:lnTo>
                    <a:pt x="125" y="437"/>
                  </a:lnTo>
                  <a:lnTo>
                    <a:pt x="106" y="426"/>
                  </a:lnTo>
                  <a:lnTo>
                    <a:pt x="88" y="412"/>
                  </a:lnTo>
                  <a:lnTo>
                    <a:pt x="70" y="398"/>
                  </a:lnTo>
                  <a:lnTo>
                    <a:pt x="55" y="380"/>
                  </a:lnTo>
                  <a:lnTo>
                    <a:pt x="42" y="363"/>
                  </a:lnTo>
                  <a:lnTo>
                    <a:pt x="29" y="343"/>
                  </a:lnTo>
                  <a:lnTo>
                    <a:pt x="19" y="323"/>
                  </a:lnTo>
                  <a:lnTo>
                    <a:pt x="12" y="302"/>
                  </a:lnTo>
                  <a:lnTo>
                    <a:pt x="5" y="279"/>
                  </a:lnTo>
                  <a:lnTo>
                    <a:pt x="2" y="256"/>
                  </a:lnTo>
                  <a:lnTo>
                    <a:pt x="0" y="232"/>
                  </a:lnTo>
                  <a:lnTo>
                    <a:pt x="0" y="232"/>
                  </a:lnTo>
                  <a:lnTo>
                    <a:pt x="2" y="208"/>
                  </a:lnTo>
                  <a:lnTo>
                    <a:pt x="5" y="185"/>
                  </a:lnTo>
                  <a:lnTo>
                    <a:pt x="12" y="164"/>
                  </a:lnTo>
                  <a:lnTo>
                    <a:pt x="19" y="141"/>
                  </a:lnTo>
                  <a:lnTo>
                    <a:pt x="29" y="121"/>
                  </a:lnTo>
                  <a:lnTo>
                    <a:pt x="42" y="103"/>
                  </a:lnTo>
                  <a:lnTo>
                    <a:pt x="55" y="84"/>
                  </a:lnTo>
                  <a:lnTo>
                    <a:pt x="70" y="68"/>
                  </a:lnTo>
                  <a:lnTo>
                    <a:pt x="88" y="53"/>
                  </a:lnTo>
                  <a:lnTo>
                    <a:pt x="106" y="40"/>
                  </a:lnTo>
                  <a:lnTo>
                    <a:pt x="125" y="27"/>
                  </a:lnTo>
                  <a:lnTo>
                    <a:pt x="146" y="17"/>
                  </a:lnTo>
                  <a:lnTo>
                    <a:pt x="168" y="10"/>
                  </a:lnTo>
                  <a:lnTo>
                    <a:pt x="191" y="4"/>
                  </a:lnTo>
                  <a:lnTo>
                    <a:pt x="215" y="0"/>
                  </a:lnTo>
                  <a:lnTo>
                    <a:pt x="239" y="0"/>
                  </a:lnTo>
                  <a:lnTo>
                    <a:pt x="239" y="0"/>
                  </a:lnTo>
                  <a:lnTo>
                    <a:pt x="264" y="0"/>
                  </a:lnTo>
                  <a:lnTo>
                    <a:pt x="288" y="4"/>
                  </a:lnTo>
                  <a:lnTo>
                    <a:pt x="311" y="10"/>
                  </a:lnTo>
                  <a:lnTo>
                    <a:pt x="332" y="17"/>
                  </a:lnTo>
                  <a:lnTo>
                    <a:pt x="354" y="27"/>
                  </a:lnTo>
                  <a:lnTo>
                    <a:pt x="373" y="40"/>
                  </a:lnTo>
                  <a:lnTo>
                    <a:pt x="391" y="53"/>
                  </a:lnTo>
                  <a:lnTo>
                    <a:pt x="408" y="67"/>
                  </a:lnTo>
                  <a:lnTo>
                    <a:pt x="424" y="84"/>
                  </a:lnTo>
                  <a:lnTo>
                    <a:pt x="437" y="103"/>
                  </a:lnTo>
                  <a:lnTo>
                    <a:pt x="450" y="121"/>
                  </a:lnTo>
                  <a:lnTo>
                    <a:pt x="460" y="141"/>
                  </a:lnTo>
                  <a:lnTo>
                    <a:pt x="467" y="164"/>
                  </a:lnTo>
                  <a:lnTo>
                    <a:pt x="474" y="185"/>
                  </a:lnTo>
                  <a:lnTo>
                    <a:pt x="477" y="208"/>
                  </a:lnTo>
                  <a:lnTo>
                    <a:pt x="478" y="232"/>
                  </a:lnTo>
                  <a:lnTo>
                    <a:pt x="47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Line 20"/>
            <p:cNvSpPr>
              <a:spLocks noChangeShapeType="1"/>
            </p:cNvSpPr>
            <p:nvPr userDrawn="1"/>
          </p:nvSpPr>
          <p:spPr bwMode="auto">
            <a:xfrm>
              <a:off x="5670" y="7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3" name="Picture 21"/>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22"/>
            <p:cNvSpPr>
              <a:spLocks noEditPoints="1"/>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 name="T70" fmla="*/ 415 w 415"/>
                <a:gd name="T71"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close/>
                  <a:moveTo>
                    <a:pt x="415" y="209"/>
                  </a:moveTo>
                  <a:lnTo>
                    <a:pt x="415"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3"/>
            <p:cNvSpPr>
              <a:spLocks/>
            </p:cNvSpPr>
            <p:nvPr userDrawn="1"/>
          </p:nvSpPr>
          <p:spPr bwMode="auto">
            <a:xfrm>
              <a:off x="5526" y="673"/>
              <a:ext cx="138" cy="139"/>
            </a:xfrm>
            <a:custGeom>
              <a:avLst/>
              <a:gdLst>
                <a:gd name="T0" fmla="*/ 415 w 415"/>
                <a:gd name="T1" fmla="*/ 209 h 417"/>
                <a:gd name="T2" fmla="*/ 411 w 415"/>
                <a:gd name="T3" fmla="*/ 251 h 417"/>
                <a:gd name="T4" fmla="*/ 400 w 415"/>
                <a:gd name="T5" fmla="*/ 291 h 417"/>
                <a:gd name="T6" fmla="*/ 379 w 415"/>
                <a:gd name="T7" fmla="*/ 325 h 417"/>
                <a:gd name="T8" fmla="*/ 355 w 415"/>
                <a:gd name="T9" fmla="*/ 356 h 417"/>
                <a:gd name="T10" fmla="*/ 324 w 415"/>
                <a:gd name="T11" fmla="*/ 382 h 417"/>
                <a:gd name="T12" fmla="*/ 289 w 415"/>
                <a:gd name="T13" fmla="*/ 400 h 417"/>
                <a:gd name="T14" fmla="*/ 249 w 415"/>
                <a:gd name="T15" fmla="*/ 413 h 417"/>
                <a:gd name="T16" fmla="*/ 208 w 415"/>
                <a:gd name="T17" fmla="*/ 417 h 417"/>
                <a:gd name="T18" fmla="*/ 186 w 415"/>
                <a:gd name="T19" fmla="*/ 416 h 417"/>
                <a:gd name="T20" fmla="*/ 146 w 415"/>
                <a:gd name="T21" fmla="*/ 407 h 417"/>
                <a:gd name="T22" fmla="*/ 109 w 415"/>
                <a:gd name="T23" fmla="*/ 392 h 417"/>
                <a:gd name="T24" fmla="*/ 76 w 415"/>
                <a:gd name="T25" fmla="*/ 370 h 417"/>
                <a:gd name="T26" fmla="*/ 47 w 415"/>
                <a:gd name="T27" fmla="*/ 342 h 417"/>
                <a:gd name="T28" fmla="*/ 26 w 415"/>
                <a:gd name="T29" fmla="*/ 308 h 417"/>
                <a:gd name="T30" fmla="*/ 10 w 415"/>
                <a:gd name="T31" fmla="*/ 271 h 417"/>
                <a:gd name="T32" fmla="*/ 2 w 415"/>
                <a:gd name="T33" fmla="*/ 229 h 417"/>
                <a:gd name="T34" fmla="*/ 0 w 415"/>
                <a:gd name="T35" fmla="*/ 209 h 417"/>
                <a:gd name="T36" fmla="*/ 4 w 415"/>
                <a:gd name="T37" fmla="*/ 167 h 417"/>
                <a:gd name="T38" fmla="*/ 16 w 415"/>
                <a:gd name="T39" fmla="*/ 128 h 417"/>
                <a:gd name="T40" fmla="*/ 36 w 415"/>
                <a:gd name="T41" fmla="*/ 93 h 417"/>
                <a:gd name="T42" fmla="*/ 62 w 415"/>
                <a:gd name="T43" fmla="*/ 61 h 417"/>
                <a:gd name="T44" fmla="*/ 92 w 415"/>
                <a:gd name="T45" fmla="*/ 36 h 417"/>
                <a:gd name="T46" fmla="*/ 128 w 415"/>
                <a:gd name="T47" fmla="*/ 17 h 417"/>
                <a:gd name="T48" fmla="*/ 166 w 415"/>
                <a:gd name="T49" fmla="*/ 4 h 417"/>
                <a:gd name="T50" fmla="*/ 208 w 415"/>
                <a:gd name="T51" fmla="*/ 0 h 417"/>
                <a:gd name="T52" fmla="*/ 229 w 415"/>
                <a:gd name="T53" fmla="*/ 1 h 417"/>
                <a:gd name="T54" fmla="*/ 269 w 415"/>
                <a:gd name="T55" fmla="*/ 10 h 417"/>
                <a:gd name="T56" fmla="*/ 306 w 415"/>
                <a:gd name="T57" fmla="*/ 26 h 417"/>
                <a:gd name="T58" fmla="*/ 339 w 415"/>
                <a:gd name="T59" fmla="*/ 48 h 417"/>
                <a:gd name="T60" fmla="*/ 368 w 415"/>
                <a:gd name="T61" fmla="*/ 75 h 417"/>
                <a:gd name="T62" fmla="*/ 391 w 415"/>
                <a:gd name="T63" fmla="*/ 110 h 417"/>
                <a:gd name="T64" fmla="*/ 407 w 415"/>
                <a:gd name="T65" fmla="*/ 147 h 417"/>
                <a:gd name="T66" fmla="*/ 414 w 415"/>
                <a:gd name="T67" fmla="*/ 188 h 417"/>
                <a:gd name="T68" fmla="*/ 415 w 415"/>
                <a:gd name="T69" fmla="*/ 20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17">
                  <a:moveTo>
                    <a:pt x="415" y="209"/>
                  </a:moveTo>
                  <a:lnTo>
                    <a:pt x="415" y="209"/>
                  </a:lnTo>
                  <a:lnTo>
                    <a:pt x="414" y="229"/>
                  </a:lnTo>
                  <a:lnTo>
                    <a:pt x="411" y="251"/>
                  </a:lnTo>
                  <a:lnTo>
                    <a:pt x="407" y="271"/>
                  </a:lnTo>
                  <a:lnTo>
                    <a:pt x="400" y="291"/>
                  </a:lnTo>
                  <a:lnTo>
                    <a:pt x="391" y="308"/>
                  </a:lnTo>
                  <a:lnTo>
                    <a:pt x="379" y="325"/>
                  </a:lnTo>
                  <a:lnTo>
                    <a:pt x="368" y="342"/>
                  </a:lnTo>
                  <a:lnTo>
                    <a:pt x="355" y="356"/>
                  </a:lnTo>
                  <a:lnTo>
                    <a:pt x="339" y="370"/>
                  </a:lnTo>
                  <a:lnTo>
                    <a:pt x="324" y="382"/>
                  </a:lnTo>
                  <a:lnTo>
                    <a:pt x="306" y="392"/>
                  </a:lnTo>
                  <a:lnTo>
                    <a:pt x="289" y="400"/>
                  </a:lnTo>
                  <a:lnTo>
                    <a:pt x="269" y="407"/>
                  </a:lnTo>
                  <a:lnTo>
                    <a:pt x="249" y="413"/>
                  </a:lnTo>
                  <a:lnTo>
                    <a:pt x="229" y="416"/>
                  </a:lnTo>
                  <a:lnTo>
                    <a:pt x="208" y="417"/>
                  </a:lnTo>
                  <a:lnTo>
                    <a:pt x="208" y="417"/>
                  </a:lnTo>
                  <a:lnTo>
                    <a:pt x="186" y="416"/>
                  </a:lnTo>
                  <a:lnTo>
                    <a:pt x="166" y="413"/>
                  </a:lnTo>
                  <a:lnTo>
                    <a:pt x="146" y="407"/>
                  </a:lnTo>
                  <a:lnTo>
                    <a:pt x="128" y="400"/>
                  </a:lnTo>
                  <a:lnTo>
                    <a:pt x="109" y="392"/>
                  </a:lnTo>
                  <a:lnTo>
                    <a:pt x="92" y="382"/>
                  </a:lnTo>
                  <a:lnTo>
                    <a:pt x="76" y="370"/>
                  </a:lnTo>
                  <a:lnTo>
                    <a:pt x="62" y="356"/>
                  </a:lnTo>
                  <a:lnTo>
                    <a:pt x="47" y="342"/>
                  </a:lnTo>
                  <a:lnTo>
                    <a:pt x="36" y="325"/>
                  </a:lnTo>
                  <a:lnTo>
                    <a:pt x="26" y="308"/>
                  </a:lnTo>
                  <a:lnTo>
                    <a:pt x="16" y="291"/>
                  </a:lnTo>
                  <a:lnTo>
                    <a:pt x="10" y="271"/>
                  </a:lnTo>
                  <a:lnTo>
                    <a:pt x="4" y="251"/>
                  </a:lnTo>
                  <a:lnTo>
                    <a:pt x="2" y="229"/>
                  </a:lnTo>
                  <a:lnTo>
                    <a:pt x="0" y="209"/>
                  </a:lnTo>
                  <a:lnTo>
                    <a:pt x="0" y="209"/>
                  </a:lnTo>
                  <a:lnTo>
                    <a:pt x="2" y="188"/>
                  </a:lnTo>
                  <a:lnTo>
                    <a:pt x="4" y="167"/>
                  </a:lnTo>
                  <a:lnTo>
                    <a:pt x="10" y="147"/>
                  </a:lnTo>
                  <a:lnTo>
                    <a:pt x="16" y="128"/>
                  </a:lnTo>
                  <a:lnTo>
                    <a:pt x="26" y="110"/>
                  </a:lnTo>
                  <a:lnTo>
                    <a:pt x="36" y="93"/>
                  </a:lnTo>
                  <a:lnTo>
                    <a:pt x="47" y="75"/>
                  </a:lnTo>
                  <a:lnTo>
                    <a:pt x="62" y="61"/>
                  </a:lnTo>
                  <a:lnTo>
                    <a:pt x="76" y="48"/>
                  </a:lnTo>
                  <a:lnTo>
                    <a:pt x="92" y="36"/>
                  </a:lnTo>
                  <a:lnTo>
                    <a:pt x="109" y="26"/>
                  </a:lnTo>
                  <a:lnTo>
                    <a:pt x="128" y="17"/>
                  </a:lnTo>
                  <a:lnTo>
                    <a:pt x="146" y="10"/>
                  </a:lnTo>
                  <a:lnTo>
                    <a:pt x="166" y="4"/>
                  </a:lnTo>
                  <a:lnTo>
                    <a:pt x="186" y="1"/>
                  </a:lnTo>
                  <a:lnTo>
                    <a:pt x="208" y="0"/>
                  </a:lnTo>
                  <a:lnTo>
                    <a:pt x="208" y="0"/>
                  </a:lnTo>
                  <a:lnTo>
                    <a:pt x="229" y="1"/>
                  </a:lnTo>
                  <a:lnTo>
                    <a:pt x="249" y="4"/>
                  </a:lnTo>
                  <a:lnTo>
                    <a:pt x="269" y="10"/>
                  </a:lnTo>
                  <a:lnTo>
                    <a:pt x="289" y="17"/>
                  </a:lnTo>
                  <a:lnTo>
                    <a:pt x="306" y="26"/>
                  </a:lnTo>
                  <a:lnTo>
                    <a:pt x="324" y="36"/>
                  </a:lnTo>
                  <a:lnTo>
                    <a:pt x="339" y="48"/>
                  </a:lnTo>
                  <a:lnTo>
                    <a:pt x="355" y="61"/>
                  </a:lnTo>
                  <a:lnTo>
                    <a:pt x="368" y="75"/>
                  </a:lnTo>
                  <a:lnTo>
                    <a:pt x="379" y="93"/>
                  </a:lnTo>
                  <a:lnTo>
                    <a:pt x="391" y="110"/>
                  </a:lnTo>
                  <a:lnTo>
                    <a:pt x="400" y="128"/>
                  </a:lnTo>
                  <a:lnTo>
                    <a:pt x="407" y="147"/>
                  </a:lnTo>
                  <a:lnTo>
                    <a:pt x="411" y="167"/>
                  </a:lnTo>
                  <a:lnTo>
                    <a:pt x="414" y="188"/>
                  </a:lnTo>
                  <a:lnTo>
                    <a:pt x="415" y="209"/>
                  </a:lnTo>
                  <a:lnTo>
                    <a:pt x="4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userDrawn="1"/>
          </p:nvSpPr>
          <p:spPr bwMode="auto">
            <a:xfrm>
              <a:off x="5664" y="7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37" name="Picture 25"/>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5478" y="637"/>
              <a:ext cx="28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26"/>
            <p:cNvSpPr>
              <a:spLocks noEditPoints="1"/>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 name="T86" fmla="*/ 6 w 133"/>
                <a:gd name="T8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close/>
                  <a:moveTo>
                    <a:pt x="6" y="187"/>
                  </a:moveTo>
                  <a:lnTo>
                    <a:pt x="6"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7"/>
            <p:cNvSpPr>
              <a:spLocks/>
            </p:cNvSpPr>
            <p:nvPr userDrawn="1"/>
          </p:nvSpPr>
          <p:spPr bwMode="auto">
            <a:xfrm>
              <a:off x="5563" y="717"/>
              <a:ext cx="44" cy="62"/>
            </a:xfrm>
            <a:custGeom>
              <a:avLst/>
              <a:gdLst>
                <a:gd name="T0" fmla="*/ 6 w 133"/>
                <a:gd name="T1" fmla="*/ 187 h 187"/>
                <a:gd name="T2" fmla="*/ 1 w 133"/>
                <a:gd name="T3" fmla="*/ 179 h 187"/>
                <a:gd name="T4" fmla="*/ 1 w 133"/>
                <a:gd name="T5" fmla="*/ 151 h 187"/>
                <a:gd name="T6" fmla="*/ 6 w 133"/>
                <a:gd name="T7" fmla="*/ 143 h 187"/>
                <a:gd name="T8" fmla="*/ 61 w 133"/>
                <a:gd name="T9" fmla="*/ 144 h 187"/>
                <a:gd name="T10" fmla="*/ 73 w 133"/>
                <a:gd name="T11" fmla="*/ 144 h 187"/>
                <a:gd name="T12" fmla="*/ 87 w 133"/>
                <a:gd name="T13" fmla="*/ 143 h 187"/>
                <a:gd name="T14" fmla="*/ 91 w 133"/>
                <a:gd name="T15" fmla="*/ 136 h 187"/>
                <a:gd name="T16" fmla="*/ 93 w 133"/>
                <a:gd name="T17" fmla="*/ 130 h 187"/>
                <a:gd name="T18" fmla="*/ 90 w 133"/>
                <a:gd name="T19" fmla="*/ 124 h 187"/>
                <a:gd name="T20" fmla="*/ 66 w 133"/>
                <a:gd name="T21" fmla="*/ 114 h 187"/>
                <a:gd name="T22" fmla="*/ 51 w 133"/>
                <a:gd name="T23" fmla="*/ 107 h 187"/>
                <a:gd name="T24" fmla="*/ 30 w 133"/>
                <a:gd name="T25" fmla="*/ 96 h 187"/>
                <a:gd name="T26" fmla="*/ 17 w 133"/>
                <a:gd name="T27" fmla="*/ 83 h 187"/>
                <a:gd name="T28" fmla="*/ 11 w 133"/>
                <a:gd name="T29" fmla="*/ 76 h 187"/>
                <a:gd name="T30" fmla="*/ 7 w 133"/>
                <a:gd name="T31" fmla="*/ 60 h 187"/>
                <a:gd name="T32" fmla="*/ 6 w 133"/>
                <a:gd name="T33" fmla="*/ 52 h 187"/>
                <a:gd name="T34" fmla="*/ 10 w 133"/>
                <a:gd name="T35" fmla="*/ 27 h 187"/>
                <a:gd name="T36" fmla="*/ 24 w 133"/>
                <a:gd name="T37" fmla="*/ 10 h 187"/>
                <a:gd name="T38" fmla="*/ 28 w 133"/>
                <a:gd name="T39" fmla="*/ 8 h 187"/>
                <a:gd name="T40" fmla="*/ 44 w 133"/>
                <a:gd name="T41" fmla="*/ 2 h 187"/>
                <a:gd name="T42" fmla="*/ 73 w 133"/>
                <a:gd name="T43" fmla="*/ 0 h 187"/>
                <a:gd name="T44" fmla="*/ 121 w 133"/>
                <a:gd name="T45" fmla="*/ 0 h 187"/>
                <a:gd name="T46" fmla="*/ 126 w 133"/>
                <a:gd name="T47" fmla="*/ 9 h 187"/>
                <a:gd name="T48" fmla="*/ 126 w 133"/>
                <a:gd name="T49" fmla="*/ 33 h 187"/>
                <a:gd name="T50" fmla="*/ 121 w 133"/>
                <a:gd name="T51" fmla="*/ 42 h 187"/>
                <a:gd name="T52" fmla="*/ 79 w 133"/>
                <a:gd name="T53" fmla="*/ 42 h 187"/>
                <a:gd name="T54" fmla="*/ 54 w 133"/>
                <a:gd name="T55" fmla="*/ 43 h 187"/>
                <a:gd name="T56" fmla="*/ 47 w 133"/>
                <a:gd name="T57" fmla="*/ 46 h 187"/>
                <a:gd name="T58" fmla="*/ 44 w 133"/>
                <a:gd name="T59" fmla="*/ 53 h 187"/>
                <a:gd name="T60" fmla="*/ 46 w 133"/>
                <a:gd name="T61" fmla="*/ 59 h 187"/>
                <a:gd name="T62" fmla="*/ 57 w 133"/>
                <a:gd name="T63" fmla="*/ 69 h 187"/>
                <a:gd name="T64" fmla="*/ 79 w 133"/>
                <a:gd name="T65" fmla="*/ 79 h 187"/>
                <a:gd name="T66" fmla="*/ 86 w 133"/>
                <a:gd name="T67" fmla="*/ 80 h 187"/>
                <a:gd name="T68" fmla="*/ 116 w 133"/>
                <a:gd name="T69" fmla="*/ 93 h 187"/>
                <a:gd name="T70" fmla="*/ 121 w 133"/>
                <a:gd name="T71" fmla="*/ 99 h 187"/>
                <a:gd name="T72" fmla="*/ 130 w 133"/>
                <a:gd name="T73" fmla="*/ 113 h 187"/>
                <a:gd name="T74" fmla="*/ 133 w 133"/>
                <a:gd name="T75" fmla="*/ 132 h 187"/>
                <a:gd name="T76" fmla="*/ 131 w 133"/>
                <a:gd name="T77" fmla="*/ 143 h 187"/>
                <a:gd name="T78" fmla="*/ 123 w 133"/>
                <a:gd name="T79" fmla="*/ 164 h 187"/>
                <a:gd name="T80" fmla="*/ 114 w 133"/>
                <a:gd name="T81" fmla="*/ 173 h 187"/>
                <a:gd name="T82" fmla="*/ 94 w 133"/>
                <a:gd name="T83" fmla="*/ 184 h 187"/>
                <a:gd name="T84" fmla="*/ 69 w 133"/>
                <a:gd name="T85"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7">
                  <a:moveTo>
                    <a:pt x="6" y="187"/>
                  </a:moveTo>
                  <a:lnTo>
                    <a:pt x="6" y="187"/>
                  </a:lnTo>
                  <a:lnTo>
                    <a:pt x="3" y="184"/>
                  </a:lnTo>
                  <a:lnTo>
                    <a:pt x="1" y="179"/>
                  </a:lnTo>
                  <a:lnTo>
                    <a:pt x="0" y="166"/>
                  </a:lnTo>
                  <a:lnTo>
                    <a:pt x="1" y="151"/>
                  </a:lnTo>
                  <a:lnTo>
                    <a:pt x="3" y="147"/>
                  </a:lnTo>
                  <a:lnTo>
                    <a:pt x="6" y="143"/>
                  </a:lnTo>
                  <a:lnTo>
                    <a:pt x="6" y="143"/>
                  </a:lnTo>
                  <a:lnTo>
                    <a:pt x="61" y="144"/>
                  </a:lnTo>
                  <a:lnTo>
                    <a:pt x="61" y="144"/>
                  </a:lnTo>
                  <a:lnTo>
                    <a:pt x="73" y="144"/>
                  </a:lnTo>
                  <a:lnTo>
                    <a:pt x="83" y="144"/>
                  </a:lnTo>
                  <a:lnTo>
                    <a:pt x="87" y="143"/>
                  </a:lnTo>
                  <a:lnTo>
                    <a:pt x="90" y="140"/>
                  </a:lnTo>
                  <a:lnTo>
                    <a:pt x="91" y="136"/>
                  </a:lnTo>
                  <a:lnTo>
                    <a:pt x="93" y="130"/>
                  </a:lnTo>
                  <a:lnTo>
                    <a:pt x="93" y="130"/>
                  </a:lnTo>
                  <a:lnTo>
                    <a:pt x="91" y="127"/>
                  </a:lnTo>
                  <a:lnTo>
                    <a:pt x="90" y="124"/>
                  </a:lnTo>
                  <a:lnTo>
                    <a:pt x="84" y="122"/>
                  </a:lnTo>
                  <a:lnTo>
                    <a:pt x="66" y="114"/>
                  </a:lnTo>
                  <a:lnTo>
                    <a:pt x="51" y="107"/>
                  </a:lnTo>
                  <a:lnTo>
                    <a:pt x="51" y="107"/>
                  </a:lnTo>
                  <a:lnTo>
                    <a:pt x="40" y="102"/>
                  </a:lnTo>
                  <a:lnTo>
                    <a:pt x="30" y="96"/>
                  </a:lnTo>
                  <a:lnTo>
                    <a:pt x="23" y="89"/>
                  </a:lnTo>
                  <a:lnTo>
                    <a:pt x="17" y="83"/>
                  </a:lnTo>
                  <a:lnTo>
                    <a:pt x="17" y="83"/>
                  </a:lnTo>
                  <a:lnTo>
                    <a:pt x="11" y="76"/>
                  </a:lnTo>
                  <a:lnTo>
                    <a:pt x="8" y="69"/>
                  </a:lnTo>
                  <a:lnTo>
                    <a:pt x="7" y="60"/>
                  </a:lnTo>
                  <a:lnTo>
                    <a:pt x="6" y="52"/>
                  </a:lnTo>
                  <a:lnTo>
                    <a:pt x="6" y="52"/>
                  </a:lnTo>
                  <a:lnTo>
                    <a:pt x="7" y="39"/>
                  </a:lnTo>
                  <a:lnTo>
                    <a:pt x="10" y="27"/>
                  </a:lnTo>
                  <a:lnTo>
                    <a:pt x="16" y="19"/>
                  </a:lnTo>
                  <a:lnTo>
                    <a:pt x="24" y="10"/>
                  </a:lnTo>
                  <a:lnTo>
                    <a:pt x="24" y="10"/>
                  </a:lnTo>
                  <a:lnTo>
                    <a:pt x="28" y="8"/>
                  </a:lnTo>
                  <a:lnTo>
                    <a:pt x="33" y="5"/>
                  </a:lnTo>
                  <a:lnTo>
                    <a:pt x="44" y="2"/>
                  </a:lnTo>
                  <a:lnTo>
                    <a:pt x="58" y="0"/>
                  </a:lnTo>
                  <a:lnTo>
                    <a:pt x="73" y="0"/>
                  </a:lnTo>
                  <a:lnTo>
                    <a:pt x="121" y="0"/>
                  </a:lnTo>
                  <a:lnTo>
                    <a:pt x="121" y="0"/>
                  </a:lnTo>
                  <a:lnTo>
                    <a:pt x="124" y="3"/>
                  </a:lnTo>
                  <a:lnTo>
                    <a:pt x="126" y="9"/>
                  </a:lnTo>
                  <a:lnTo>
                    <a:pt x="127" y="20"/>
                  </a:lnTo>
                  <a:lnTo>
                    <a:pt x="126" y="33"/>
                  </a:lnTo>
                  <a:lnTo>
                    <a:pt x="124" y="39"/>
                  </a:lnTo>
                  <a:lnTo>
                    <a:pt x="121" y="42"/>
                  </a:lnTo>
                  <a:lnTo>
                    <a:pt x="79" y="42"/>
                  </a:lnTo>
                  <a:lnTo>
                    <a:pt x="79" y="42"/>
                  </a:lnTo>
                  <a:lnTo>
                    <a:pt x="66" y="42"/>
                  </a:lnTo>
                  <a:lnTo>
                    <a:pt x="54" y="43"/>
                  </a:lnTo>
                  <a:lnTo>
                    <a:pt x="50" y="45"/>
                  </a:lnTo>
                  <a:lnTo>
                    <a:pt x="47" y="46"/>
                  </a:lnTo>
                  <a:lnTo>
                    <a:pt x="46" y="49"/>
                  </a:lnTo>
                  <a:lnTo>
                    <a:pt x="44" y="53"/>
                  </a:lnTo>
                  <a:lnTo>
                    <a:pt x="44" y="53"/>
                  </a:lnTo>
                  <a:lnTo>
                    <a:pt x="46" y="59"/>
                  </a:lnTo>
                  <a:lnTo>
                    <a:pt x="51" y="63"/>
                  </a:lnTo>
                  <a:lnTo>
                    <a:pt x="57" y="69"/>
                  </a:lnTo>
                  <a:lnTo>
                    <a:pt x="64" y="72"/>
                  </a:lnTo>
                  <a:lnTo>
                    <a:pt x="79" y="79"/>
                  </a:lnTo>
                  <a:lnTo>
                    <a:pt x="86" y="80"/>
                  </a:lnTo>
                  <a:lnTo>
                    <a:pt x="86" y="80"/>
                  </a:lnTo>
                  <a:lnTo>
                    <a:pt x="109" y="89"/>
                  </a:lnTo>
                  <a:lnTo>
                    <a:pt x="116" y="93"/>
                  </a:lnTo>
                  <a:lnTo>
                    <a:pt x="121" y="99"/>
                  </a:lnTo>
                  <a:lnTo>
                    <a:pt x="121" y="99"/>
                  </a:lnTo>
                  <a:lnTo>
                    <a:pt x="127" y="104"/>
                  </a:lnTo>
                  <a:lnTo>
                    <a:pt x="130" y="113"/>
                  </a:lnTo>
                  <a:lnTo>
                    <a:pt x="133" y="122"/>
                  </a:lnTo>
                  <a:lnTo>
                    <a:pt x="133" y="132"/>
                  </a:lnTo>
                  <a:lnTo>
                    <a:pt x="133" y="132"/>
                  </a:lnTo>
                  <a:lnTo>
                    <a:pt x="131" y="143"/>
                  </a:lnTo>
                  <a:lnTo>
                    <a:pt x="129" y="154"/>
                  </a:lnTo>
                  <a:lnTo>
                    <a:pt x="123" y="164"/>
                  </a:lnTo>
                  <a:lnTo>
                    <a:pt x="114" y="173"/>
                  </a:lnTo>
                  <a:lnTo>
                    <a:pt x="114" y="173"/>
                  </a:lnTo>
                  <a:lnTo>
                    <a:pt x="104" y="180"/>
                  </a:lnTo>
                  <a:lnTo>
                    <a:pt x="94" y="184"/>
                  </a:lnTo>
                  <a:lnTo>
                    <a:pt x="83" y="187"/>
                  </a:lnTo>
                  <a:lnTo>
                    <a:pt x="69" y="187"/>
                  </a:lnTo>
                  <a:lnTo>
                    <a:pt x="6"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userDrawn="1"/>
          </p:nvSpPr>
          <p:spPr bwMode="auto">
            <a:xfrm>
              <a:off x="5565"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29"/>
            <p:cNvSpPr>
              <a:spLocks noEditPoints="1"/>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 name="T66" fmla="*/ 0 w 242"/>
                <a:gd name="T6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close/>
                  <a:moveTo>
                    <a:pt x="0" y="186"/>
                  </a:move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0"/>
            <p:cNvSpPr>
              <a:spLocks/>
            </p:cNvSpPr>
            <p:nvPr userDrawn="1"/>
          </p:nvSpPr>
          <p:spPr bwMode="auto">
            <a:xfrm>
              <a:off x="5671" y="717"/>
              <a:ext cx="80" cy="63"/>
            </a:xfrm>
            <a:custGeom>
              <a:avLst/>
              <a:gdLst>
                <a:gd name="T0" fmla="*/ 0 w 242"/>
                <a:gd name="T1" fmla="*/ 0 h 191"/>
                <a:gd name="T2" fmla="*/ 198 w 242"/>
                <a:gd name="T3" fmla="*/ 0 h 191"/>
                <a:gd name="T4" fmla="*/ 218 w 242"/>
                <a:gd name="T5" fmla="*/ 3 h 191"/>
                <a:gd name="T6" fmla="*/ 231 w 242"/>
                <a:gd name="T7" fmla="*/ 12 h 191"/>
                <a:gd name="T8" fmla="*/ 239 w 242"/>
                <a:gd name="T9" fmla="*/ 27 h 191"/>
                <a:gd name="T10" fmla="*/ 242 w 242"/>
                <a:gd name="T11" fmla="*/ 52 h 191"/>
                <a:gd name="T12" fmla="*/ 242 w 242"/>
                <a:gd name="T13" fmla="*/ 186 h 191"/>
                <a:gd name="T14" fmla="*/ 234 w 242"/>
                <a:gd name="T15" fmla="*/ 190 h 191"/>
                <a:gd name="T16" fmla="*/ 221 w 242"/>
                <a:gd name="T17" fmla="*/ 191 h 191"/>
                <a:gd name="T18" fmla="*/ 209 w 242"/>
                <a:gd name="T19" fmla="*/ 190 h 191"/>
                <a:gd name="T20" fmla="*/ 201 w 242"/>
                <a:gd name="T21" fmla="*/ 186 h 191"/>
                <a:gd name="T22" fmla="*/ 201 w 242"/>
                <a:gd name="T23" fmla="*/ 66 h 191"/>
                <a:gd name="T24" fmla="*/ 198 w 242"/>
                <a:gd name="T25" fmla="*/ 55 h 191"/>
                <a:gd name="T26" fmla="*/ 191 w 242"/>
                <a:gd name="T27" fmla="*/ 46 h 191"/>
                <a:gd name="T28" fmla="*/ 182 w 242"/>
                <a:gd name="T29" fmla="*/ 42 h 191"/>
                <a:gd name="T30" fmla="*/ 161 w 242"/>
                <a:gd name="T31" fmla="*/ 40 h 191"/>
                <a:gd name="T32" fmla="*/ 142 w 242"/>
                <a:gd name="T33" fmla="*/ 43 h 191"/>
                <a:gd name="T34" fmla="*/ 142 w 242"/>
                <a:gd name="T35" fmla="*/ 186 h 191"/>
                <a:gd name="T36" fmla="*/ 133 w 242"/>
                <a:gd name="T37" fmla="*/ 190 h 191"/>
                <a:gd name="T38" fmla="*/ 122 w 242"/>
                <a:gd name="T39" fmla="*/ 191 h 191"/>
                <a:gd name="T40" fmla="*/ 109 w 242"/>
                <a:gd name="T41" fmla="*/ 190 h 191"/>
                <a:gd name="T42" fmla="*/ 101 w 242"/>
                <a:gd name="T43" fmla="*/ 186 h 191"/>
                <a:gd name="T44" fmla="*/ 101 w 242"/>
                <a:gd name="T45" fmla="*/ 67 h 191"/>
                <a:gd name="T46" fmla="*/ 98 w 242"/>
                <a:gd name="T47" fmla="*/ 55 h 191"/>
                <a:gd name="T48" fmla="*/ 92 w 242"/>
                <a:gd name="T49" fmla="*/ 46 h 191"/>
                <a:gd name="T50" fmla="*/ 82 w 242"/>
                <a:gd name="T51" fmla="*/ 42 h 191"/>
                <a:gd name="T52" fmla="*/ 60 w 242"/>
                <a:gd name="T53" fmla="*/ 40 h 191"/>
                <a:gd name="T54" fmla="*/ 43 w 242"/>
                <a:gd name="T55" fmla="*/ 43 h 191"/>
                <a:gd name="T56" fmla="*/ 43 w 242"/>
                <a:gd name="T57" fmla="*/ 186 h 191"/>
                <a:gd name="T58" fmla="*/ 33 w 242"/>
                <a:gd name="T59" fmla="*/ 190 h 191"/>
                <a:gd name="T60" fmla="*/ 22 w 242"/>
                <a:gd name="T61" fmla="*/ 191 h 191"/>
                <a:gd name="T62" fmla="*/ 9 w 242"/>
                <a:gd name="T63" fmla="*/ 190 h 191"/>
                <a:gd name="T64" fmla="*/ 0 w 242"/>
                <a:gd name="T6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91">
                  <a:moveTo>
                    <a:pt x="0" y="186"/>
                  </a:moveTo>
                  <a:lnTo>
                    <a:pt x="0" y="0"/>
                  </a:lnTo>
                  <a:lnTo>
                    <a:pt x="198" y="0"/>
                  </a:lnTo>
                  <a:lnTo>
                    <a:pt x="198" y="0"/>
                  </a:lnTo>
                  <a:lnTo>
                    <a:pt x="208" y="0"/>
                  </a:lnTo>
                  <a:lnTo>
                    <a:pt x="218" y="3"/>
                  </a:lnTo>
                  <a:lnTo>
                    <a:pt x="225" y="6"/>
                  </a:lnTo>
                  <a:lnTo>
                    <a:pt x="231" y="12"/>
                  </a:lnTo>
                  <a:lnTo>
                    <a:pt x="237" y="19"/>
                  </a:lnTo>
                  <a:lnTo>
                    <a:pt x="239" y="27"/>
                  </a:lnTo>
                  <a:lnTo>
                    <a:pt x="242" y="39"/>
                  </a:lnTo>
                  <a:lnTo>
                    <a:pt x="242" y="52"/>
                  </a:lnTo>
                  <a:lnTo>
                    <a:pt x="242" y="186"/>
                  </a:lnTo>
                  <a:lnTo>
                    <a:pt x="242" y="186"/>
                  </a:lnTo>
                  <a:lnTo>
                    <a:pt x="239" y="189"/>
                  </a:lnTo>
                  <a:lnTo>
                    <a:pt x="234" y="190"/>
                  </a:lnTo>
                  <a:lnTo>
                    <a:pt x="228" y="191"/>
                  </a:lnTo>
                  <a:lnTo>
                    <a:pt x="221" y="191"/>
                  </a:lnTo>
                  <a:lnTo>
                    <a:pt x="215" y="191"/>
                  </a:lnTo>
                  <a:lnTo>
                    <a:pt x="209" y="190"/>
                  </a:lnTo>
                  <a:lnTo>
                    <a:pt x="204" y="189"/>
                  </a:lnTo>
                  <a:lnTo>
                    <a:pt x="201" y="186"/>
                  </a:lnTo>
                  <a:lnTo>
                    <a:pt x="201" y="66"/>
                  </a:lnTo>
                  <a:lnTo>
                    <a:pt x="201" y="66"/>
                  </a:lnTo>
                  <a:lnTo>
                    <a:pt x="199" y="60"/>
                  </a:lnTo>
                  <a:lnTo>
                    <a:pt x="198" y="55"/>
                  </a:lnTo>
                  <a:lnTo>
                    <a:pt x="195" y="50"/>
                  </a:lnTo>
                  <a:lnTo>
                    <a:pt x="191" y="46"/>
                  </a:lnTo>
                  <a:lnTo>
                    <a:pt x="186" y="43"/>
                  </a:lnTo>
                  <a:lnTo>
                    <a:pt x="182" y="42"/>
                  </a:lnTo>
                  <a:lnTo>
                    <a:pt x="171" y="40"/>
                  </a:lnTo>
                  <a:lnTo>
                    <a:pt x="161" y="40"/>
                  </a:lnTo>
                  <a:lnTo>
                    <a:pt x="152" y="40"/>
                  </a:lnTo>
                  <a:lnTo>
                    <a:pt x="142" y="43"/>
                  </a:lnTo>
                  <a:lnTo>
                    <a:pt x="142" y="186"/>
                  </a:lnTo>
                  <a:lnTo>
                    <a:pt x="142" y="186"/>
                  </a:lnTo>
                  <a:lnTo>
                    <a:pt x="139" y="189"/>
                  </a:lnTo>
                  <a:lnTo>
                    <a:pt x="133" y="190"/>
                  </a:lnTo>
                  <a:lnTo>
                    <a:pt x="128" y="191"/>
                  </a:lnTo>
                  <a:lnTo>
                    <a:pt x="122" y="191"/>
                  </a:lnTo>
                  <a:lnTo>
                    <a:pt x="115" y="191"/>
                  </a:lnTo>
                  <a:lnTo>
                    <a:pt x="109" y="190"/>
                  </a:lnTo>
                  <a:lnTo>
                    <a:pt x="103" y="189"/>
                  </a:lnTo>
                  <a:lnTo>
                    <a:pt x="101" y="186"/>
                  </a:lnTo>
                  <a:lnTo>
                    <a:pt x="101" y="67"/>
                  </a:lnTo>
                  <a:lnTo>
                    <a:pt x="101" y="67"/>
                  </a:lnTo>
                  <a:lnTo>
                    <a:pt x="99" y="60"/>
                  </a:lnTo>
                  <a:lnTo>
                    <a:pt x="98" y="55"/>
                  </a:lnTo>
                  <a:lnTo>
                    <a:pt x="95" y="50"/>
                  </a:lnTo>
                  <a:lnTo>
                    <a:pt x="92" y="46"/>
                  </a:lnTo>
                  <a:lnTo>
                    <a:pt x="88" y="43"/>
                  </a:lnTo>
                  <a:lnTo>
                    <a:pt x="82" y="42"/>
                  </a:lnTo>
                  <a:lnTo>
                    <a:pt x="72" y="40"/>
                  </a:lnTo>
                  <a:lnTo>
                    <a:pt x="60" y="40"/>
                  </a:lnTo>
                  <a:lnTo>
                    <a:pt x="52" y="40"/>
                  </a:lnTo>
                  <a:lnTo>
                    <a:pt x="43" y="43"/>
                  </a:lnTo>
                  <a:lnTo>
                    <a:pt x="43" y="186"/>
                  </a:lnTo>
                  <a:lnTo>
                    <a:pt x="43" y="186"/>
                  </a:lnTo>
                  <a:lnTo>
                    <a:pt x="39" y="189"/>
                  </a:lnTo>
                  <a:lnTo>
                    <a:pt x="33" y="190"/>
                  </a:lnTo>
                  <a:lnTo>
                    <a:pt x="28" y="191"/>
                  </a:lnTo>
                  <a:lnTo>
                    <a:pt x="22" y="191"/>
                  </a:lnTo>
                  <a:lnTo>
                    <a:pt x="15" y="191"/>
                  </a:lnTo>
                  <a:lnTo>
                    <a:pt x="9" y="190"/>
                  </a:lnTo>
                  <a:lnTo>
                    <a:pt x="5" y="189"/>
                  </a:lnTo>
                  <a:lnTo>
                    <a:pt x="0" y="186"/>
                  </a:lnTo>
                  <a:lnTo>
                    <a:pt x="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userDrawn="1"/>
          </p:nvSpPr>
          <p:spPr bwMode="auto">
            <a:xfrm>
              <a:off x="5671" y="77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2"/>
            <p:cNvSpPr>
              <a:spLocks noEditPoints="1"/>
            </p:cNvSpPr>
            <p:nvPr userDrawn="1"/>
          </p:nvSpPr>
          <p:spPr bwMode="auto">
            <a:xfrm>
              <a:off x="5615" y="717"/>
              <a:ext cx="45" cy="63"/>
            </a:xfrm>
            <a:custGeom>
              <a:avLst/>
              <a:gdLst>
                <a:gd name="T0" fmla="*/ 93 w 135"/>
                <a:gd name="T1" fmla="*/ 109 h 191"/>
                <a:gd name="T2" fmla="*/ 93 w 135"/>
                <a:gd name="T3" fmla="*/ 42 h 191"/>
                <a:gd name="T4" fmla="*/ 93 w 135"/>
                <a:gd name="T5" fmla="*/ 42 h 191"/>
                <a:gd name="T6" fmla="*/ 86 w 135"/>
                <a:gd name="T7" fmla="*/ 40 h 191"/>
                <a:gd name="T8" fmla="*/ 78 w 135"/>
                <a:gd name="T9" fmla="*/ 39 h 191"/>
                <a:gd name="T10" fmla="*/ 68 w 135"/>
                <a:gd name="T11" fmla="*/ 37 h 191"/>
                <a:gd name="T12" fmla="*/ 59 w 135"/>
                <a:gd name="T13" fmla="*/ 40 h 191"/>
                <a:gd name="T14" fmla="*/ 55 w 135"/>
                <a:gd name="T15" fmla="*/ 42 h 191"/>
                <a:gd name="T16" fmla="*/ 50 w 135"/>
                <a:gd name="T17" fmla="*/ 45 h 191"/>
                <a:gd name="T18" fmla="*/ 48 w 135"/>
                <a:gd name="T19" fmla="*/ 49 h 191"/>
                <a:gd name="T20" fmla="*/ 45 w 135"/>
                <a:gd name="T21" fmla="*/ 53 h 191"/>
                <a:gd name="T22" fmla="*/ 43 w 135"/>
                <a:gd name="T23" fmla="*/ 59 h 191"/>
                <a:gd name="T24" fmla="*/ 42 w 135"/>
                <a:gd name="T25" fmla="*/ 67 h 191"/>
                <a:gd name="T26" fmla="*/ 42 w 135"/>
                <a:gd name="T27" fmla="*/ 109 h 191"/>
                <a:gd name="T28" fmla="*/ 93 w 135"/>
                <a:gd name="T29" fmla="*/ 109 h 191"/>
                <a:gd name="T30" fmla="*/ 42 w 135"/>
                <a:gd name="T31" fmla="*/ 144 h 191"/>
                <a:gd name="T32" fmla="*/ 42 w 135"/>
                <a:gd name="T33" fmla="*/ 186 h 191"/>
                <a:gd name="T34" fmla="*/ 42 w 135"/>
                <a:gd name="T35" fmla="*/ 186 h 191"/>
                <a:gd name="T36" fmla="*/ 39 w 135"/>
                <a:gd name="T37" fmla="*/ 189 h 191"/>
                <a:gd name="T38" fmla="*/ 35 w 135"/>
                <a:gd name="T39" fmla="*/ 190 h 191"/>
                <a:gd name="T40" fmla="*/ 27 w 135"/>
                <a:gd name="T41" fmla="*/ 191 h 191"/>
                <a:gd name="T42" fmla="*/ 22 w 135"/>
                <a:gd name="T43" fmla="*/ 191 h 191"/>
                <a:gd name="T44" fmla="*/ 15 w 135"/>
                <a:gd name="T45" fmla="*/ 191 h 191"/>
                <a:gd name="T46" fmla="*/ 9 w 135"/>
                <a:gd name="T47" fmla="*/ 190 h 191"/>
                <a:gd name="T48" fmla="*/ 3 w 135"/>
                <a:gd name="T49" fmla="*/ 189 h 191"/>
                <a:gd name="T50" fmla="*/ 0 w 135"/>
                <a:gd name="T51" fmla="*/ 186 h 191"/>
                <a:gd name="T52" fmla="*/ 0 w 135"/>
                <a:gd name="T53" fmla="*/ 0 h 191"/>
                <a:gd name="T54" fmla="*/ 102 w 135"/>
                <a:gd name="T55" fmla="*/ 0 h 191"/>
                <a:gd name="T56" fmla="*/ 102 w 135"/>
                <a:gd name="T57" fmla="*/ 0 h 191"/>
                <a:gd name="T58" fmla="*/ 110 w 135"/>
                <a:gd name="T59" fmla="*/ 0 h 191"/>
                <a:gd name="T60" fmla="*/ 118 w 135"/>
                <a:gd name="T61" fmla="*/ 3 h 191"/>
                <a:gd name="T62" fmla="*/ 123 w 135"/>
                <a:gd name="T63" fmla="*/ 6 h 191"/>
                <a:gd name="T64" fmla="*/ 128 w 135"/>
                <a:gd name="T65" fmla="*/ 12 h 191"/>
                <a:gd name="T66" fmla="*/ 132 w 135"/>
                <a:gd name="T67" fmla="*/ 19 h 191"/>
                <a:gd name="T68" fmla="*/ 133 w 135"/>
                <a:gd name="T69" fmla="*/ 27 h 191"/>
                <a:gd name="T70" fmla="*/ 135 w 135"/>
                <a:gd name="T71" fmla="*/ 39 h 191"/>
                <a:gd name="T72" fmla="*/ 135 w 135"/>
                <a:gd name="T73" fmla="*/ 52 h 191"/>
                <a:gd name="T74" fmla="*/ 135 w 135"/>
                <a:gd name="T75" fmla="*/ 186 h 191"/>
                <a:gd name="T76" fmla="*/ 135 w 135"/>
                <a:gd name="T77" fmla="*/ 186 h 191"/>
                <a:gd name="T78" fmla="*/ 132 w 135"/>
                <a:gd name="T79" fmla="*/ 189 h 191"/>
                <a:gd name="T80" fmla="*/ 128 w 135"/>
                <a:gd name="T81" fmla="*/ 190 h 191"/>
                <a:gd name="T82" fmla="*/ 121 w 135"/>
                <a:gd name="T83" fmla="*/ 191 h 191"/>
                <a:gd name="T84" fmla="*/ 115 w 135"/>
                <a:gd name="T85" fmla="*/ 191 h 191"/>
                <a:gd name="T86" fmla="*/ 108 w 135"/>
                <a:gd name="T87" fmla="*/ 191 h 191"/>
                <a:gd name="T88" fmla="*/ 102 w 135"/>
                <a:gd name="T89" fmla="*/ 190 h 191"/>
                <a:gd name="T90" fmla="*/ 96 w 135"/>
                <a:gd name="T91" fmla="*/ 189 h 191"/>
                <a:gd name="T92" fmla="*/ 93 w 135"/>
                <a:gd name="T93" fmla="*/ 186 h 191"/>
                <a:gd name="T94" fmla="*/ 93 w 135"/>
                <a:gd name="T95" fmla="*/ 144 h 191"/>
                <a:gd name="T96" fmla="*/ 110 w 135"/>
                <a:gd name="T97" fmla="*/ 144 h 191"/>
                <a:gd name="T98" fmla="*/ 42 w 135"/>
                <a:gd name="T99"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91">
                  <a:moveTo>
                    <a:pt x="93" y="109"/>
                  </a:moveTo>
                  <a:lnTo>
                    <a:pt x="93" y="42"/>
                  </a:lnTo>
                  <a:lnTo>
                    <a:pt x="93" y="42"/>
                  </a:lnTo>
                  <a:lnTo>
                    <a:pt x="86" y="40"/>
                  </a:lnTo>
                  <a:lnTo>
                    <a:pt x="78" y="39"/>
                  </a:lnTo>
                  <a:lnTo>
                    <a:pt x="68" y="37"/>
                  </a:lnTo>
                  <a:lnTo>
                    <a:pt x="59" y="40"/>
                  </a:lnTo>
                  <a:lnTo>
                    <a:pt x="55" y="42"/>
                  </a:lnTo>
                  <a:lnTo>
                    <a:pt x="50" y="45"/>
                  </a:lnTo>
                  <a:lnTo>
                    <a:pt x="48" y="49"/>
                  </a:lnTo>
                  <a:lnTo>
                    <a:pt x="45" y="53"/>
                  </a:lnTo>
                  <a:lnTo>
                    <a:pt x="43" y="59"/>
                  </a:lnTo>
                  <a:lnTo>
                    <a:pt x="42" y="67"/>
                  </a:lnTo>
                  <a:lnTo>
                    <a:pt x="42" y="109"/>
                  </a:lnTo>
                  <a:lnTo>
                    <a:pt x="93" y="109"/>
                  </a:lnTo>
                  <a:close/>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lnTo>
                    <a:pt x="42"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3"/>
            <p:cNvSpPr>
              <a:spLocks/>
            </p:cNvSpPr>
            <p:nvPr userDrawn="1"/>
          </p:nvSpPr>
          <p:spPr bwMode="auto">
            <a:xfrm>
              <a:off x="5629" y="729"/>
              <a:ext cx="17" cy="24"/>
            </a:xfrm>
            <a:custGeom>
              <a:avLst/>
              <a:gdLst>
                <a:gd name="T0" fmla="*/ 51 w 51"/>
                <a:gd name="T1" fmla="*/ 72 h 72"/>
                <a:gd name="T2" fmla="*/ 51 w 51"/>
                <a:gd name="T3" fmla="*/ 5 h 72"/>
                <a:gd name="T4" fmla="*/ 51 w 51"/>
                <a:gd name="T5" fmla="*/ 5 h 72"/>
                <a:gd name="T6" fmla="*/ 44 w 51"/>
                <a:gd name="T7" fmla="*/ 3 h 72"/>
                <a:gd name="T8" fmla="*/ 36 w 51"/>
                <a:gd name="T9" fmla="*/ 2 h 72"/>
                <a:gd name="T10" fmla="*/ 26 w 51"/>
                <a:gd name="T11" fmla="*/ 0 h 72"/>
                <a:gd name="T12" fmla="*/ 17 w 51"/>
                <a:gd name="T13" fmla="*/ 3 h 72"/>
                <a:gd name="T14" fmla="*/ 13 w 51"/>
                <a:gd name="T15" fmla="*/ 5 h 72"/>
                <a:gd name="T16" fmla="*/ 8 w 51"/>
                <a:gd name="T17" fmla="*/ 8 h 72"/>
                <a:gd name="T18" fmla="*/ 6 w 51"/>
                <a:gd name="T19" fmla="*/ 12 h 72"/>
                <a:gd name="T20" fmla="*/ 3 w 51"/>
                <a:gd name="T21" fmla="*/ 16 h 72"/>
                <a:gd name="T22" fmla="*/ 1 w 51"/>
                <a:gd name="T23" fmla="*/ 22 h 72"/>
                <a:gd name="T24" fmla="*/ 0 w 51"/>
                <a:gd name="T25" fmla="*/ 30 h 72"/>
                <a:gd name="T26" fmla="*/ 0 w 51"/>
                <a:gd name="T2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2">
                  <a:moveTo>
                    <a:pt x="51" y="72"/>
                  </a:moveTo>
                  <a:lnTo>
                    <a:pt x="51" y="5"/>
                  </a:lnTo>
                  <a:lnTo>
                    <a:pt x="51" y="5"/>
                  </a:lnTo>
                  <a:lnTo>
                    <a:pt x="44" y="3"/>
                  </a:lnTo>
                  <a:lnTo>
                    <a:pt x="36" y="2"/>
                  </a:lnTo>
                  <a:lnTo>
                    <a:pt x="26" y="0"/>
                  </a:lnTo>
                  <a:lnTo>
                    <a:pt x="17" y="3"/>
                  </a:lnTo>
                  <a:lnTo>
                    <a:pt x="13" y="5"/>
                  </a:lnTo>
                  <a:lnTo>
                    <a:pt x="8" y="8"/>
                  </a:lnTo>
                  <a:lnTo>
                    <a:pt x="6" y="12"/>
                  </a:lnTo>
                  <a:lnTo>
                    <a:pt x="3" y="16"/>
                  </a:lnTo>
                  <a:lnTo>
                    <a:pt x="1" y="22"/>
                  </a:lnTo>
                  <a:lnTo>
                    <a:pt x="0" y="3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4"/>
            <p:cNvSpPr>
              <a:spLocks/>
            </p:cNvSpPr>
            <p:nvPr userDrawn="1"/>
          </p:nvSpPr>
          <p:spPr bwMode="auto">
            <a:xfrm>
              <a:off x="5615" y="717"/>
              <a:ext cx="45" cy="63"/>
            </a:xfrm>
            <a:custGeom>
              <a:avLst/>
              <a:gdLst>
                <a:gd name="T0" fmla="*/ 42 w 135"/>
                <a:gd name="T1" fmla="*/ 144 h 191"/>
                <a:gd name="T2" fmla="*/ 42 w 135"/>
                <a:gd name="T3" fmla="*/ 186 h 191"/>
                <a:gd name="T4" fmla="*/ 42 w 135"/>
                <a:gd name="T5" fmla="*/ 186 h 191"/>
                <a:gd name="T6" fmla="*/ 39 w 135"/>
                <a:gd name="T7" fmla="*/ 189 h 191"/>
                <a:gd name="T8" fmla="*/ 35 w 135"/>
                <a:gd name="T9" fmla="*/ 190 h 191"/>
                <a:gd name="T10" fmla="*/ 27 w 135"/>
                <a:gd name="T11" fmla="*/ 191 h 191"/>
                <a:gd name="T12" fmla="*/ 22 w 135"/>
                <a:gd name="T13" fmla="*/ 191 h 191"/>
                <a:gd name="T14" fmla="*/ 15 w 135"/>
                <a:gd name="T15" fmla="*/ 191 h 191"/>
                <a:gd name="T16" fmla="*/ 9 w 135"/>
                <a:gd name="T17" fmla="*/ 190 h 191"/>
                <a:gd name="T18" fmla="*/ 3 w 135"/>
                <a:gd name="T19" fmla="*/ 189 h 191"/>
                <a:gd name="T20" fmla="*/ 0 w 135"/>
                <a:gd name="T21" fmla="*/ 186 h 191"/>
                <a:gd name="T22" fmla="*/ 0 w 135"/>
                <a:gd name="T23" fmla="*/ 0 h 191"/>
                <a:gd name="T24" fmla="*/ 102 w 135"/>
                <a:gd name="T25" fmla="*/ 0 h 191"/>
                <a:gd name="T26" fmla="*/ 102 w 135"/>
                <a:gd name="T27" fmla="*/ 0 h 191"/>
                <a:gd name="T28" fmla="*/ 110 w 135"/>
                <a:gd name="T29" fmla="*/ 0 h 191"/>
                <a:gd name="T30" fmla="*/ 118 w 135"/>
                <a:gd name="T31" fmla="*/ 3 h 191"/>
                <a:gd name="T32" fmla="*/ 123 w 135"/>
                <a:gd name="T33" fmla="*/ 6 h 191"/>
                <a:gd name="T34" fmla="*/ 128 w 135"/>
                <a:gd name="T35" fmla="*/ 12 h 191"/>
                <a:gd name="T36" fmla="*/ 132 w 135"/>
                <a:gd name="T37" fmla="*/ 19 h 191"/>
                <a:gd name="T38" fmla="*/ 133 w 135"/>
                <a:gd name="T39" fmla="*/ 27 h 191"/>
                <a:gd name="T40" fmla="*/ 135 w 135"/>
                <a:gd name="T41" fmla="*/ 39 h 191"/>
                <a:gd name="T42" fmla="*/ 135 w 135"/>
                <a:gd name="T43" fmla="*/ 52 h 191"/>
                <a:gd name="T44" fmla="*/ 135 w 135"/>
                <a:gd name="T45" fmla="*/ 186 h 191"/>
                <a:gd name="T46" fmla="*/ 135 w 135"/>
                <a:gd name="T47" fmla="*/ 186 h 191"/>
                <a:gd name="T48" fmla="*/ 132 w 135"/>
                <a:gd name="T49" fmla="*/ 189 h 191"/>
                <a:gd name="T50" fmla="*/ 128 w 135"/>
                <a:gd name="T51" fmla="*/ 190 h 191"/>
                <a:gd name="T52" fmla="*/ 121 w 135"/>
                <a:gd name="T53" fmla="*/ 191 h 191"/>
                <a:gd name="T54" fmla="*/ 115 w 135"/>
                <a:gd name="T55" fmla="*/ 191 h 191"/>
                <a:gd name="T56" fmla="*/ 108 w 135"/>
                <a:gd name="T57" fmla="*/ 191 h 191"/>
                <a:gd name="T58" fmla="*/ 102 w 135"/>
                <a:gd name="T59" fmla="*/ 190 h 191"/>
                <a:gd name="T60" fmla="*/ 96 w 135"/>
                <a:gd name="T61" fmla="*/ 189 h 191"/>
                <a:gd name="T62" fmla="*/ 93 w 135"/>
                <a:gd name="T63" fmla="*/ 186 h 191"/>
                <a:gd name="T64" fmla="*/ 93 w 135"/>
                <a:gd name="T65" fmla="*/ 144 h 191"/>
                <a:gd name="T66" fmla="*/ 110 w 135"/>
                <a:gd name="T67" fmla="*/ 14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91">
                  <a:moveTo>
                    <a:pt x="42" y="144"/>
                  </a:moveTo>
                  <a:lnTo>
                    <a:pt x="42" y="186"/>
                  </a:lnTo>
                  <a:lnTo>
                    <a:pt x="42" y="186"/>
                  </a:lnTo>
                  <a:lnTo>
                    <a:pt x="39" y="189"/>
                  </a:lnTo>
                  <a:lnTo>
                    <a:pt x="35" y="190"/>
                  </a:lnTo>
                  <a:lnTo>
                    <a:pt x="27" y="191"/>
                  </a:lnTo>
                  <a:lnTo>
                    <a:pt x="22" y="191"/>
                  </a:lnTo>
                  <a:lnTo>
                    <a:pt x="15" y="191"/>
                  </a:lnTo>
                  <a:lnTo>
                    <a:pt x="9" y="190"/>
                  </a:lnTo>
                  <a:lnTo>
                    <a:pt x="3" y="189"/>
                  </a:lnTo>
                  <a:lnTo>
                    <a:pt x="0" y="186"/>
                  </a:lnTo>
                  <a:lnTo>
                    <a:pt x="0" y="0"/>
                  </a:lnTo>
                  <a:lnTo>
                    <a:pt x="102" y="0"/>
                  </a:lnTo>
                  <a:lnTo>
                    <a:pt x="102" y="0"/>
                  </a:lnTo>
                  <a:lnTo>
                    <a:pt x="110" y="0"/>
                  </a:lnTo>
                  <a:lnTo>
                    <a:pt x="118" y="3"/>
                  </a:lnTo>
                  <a:lnTo>
                    <a:pt x="123" y="6"/>
                  </a:lnTo>
                  <a:lnTo>
                    <a:pt x="128" y="12"/>
                  </a:lnTo>
                  <a:lnTo>
                    <a:pt x="132" y="19"/>
                  </a:lnTo>
                  <a:lnTo>
                    <a:pt x="133" y="27"/>
                  </a:lnTo>
                  <a:lnTo>
                    <a:pt x="135" y="39"/>
                  </a:lnTo>
                  <a:lnTo>
                    <a:pt x="135" y="52"/>
                  </a:lnTo>
                  <a:lnTo>
                    <a:pt x="135" y="186"/>
                  </a:lnTo>
                  <a:lnTo>
                    <a:pt x="135" y="186"/>
                  </a:lnTo>
                  <a:lnTo>
                    <a:pt x="132" y="189"/>
                  </a:lnTo>
                  <a:lnTo>
                    <a:pt x="128" y="190"/>
                  </a:lnTo>
                  <a:lnTo>
                    <a:pt x="121" y="191"/>
                  </a:lnTo>
                  <a:lnTo>
                    <a:pt x="115" y="191"/>
                  </a:lnTo>
                  <a:lnTo>
                    <a:pt x="108" y="191"/>
                  </a:lnTo>
                  <a:lnTo>
                    <a:pt x="102" y="190"/>
                  </a:lnTo>
                  <a:lnTo>
                    <a:pt x="96" y="189"/>
                  </a:lnTo>
                  <a:lnTo>
                    <a:pt x="93" y="186"/>
                  </a:lnTo>
                  <a:lnTo>
                    <a:pt x="93" y="144"/>
                  </a:lnTo>
                  <a:lnTo>
                    <a:pt x="11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8" name="Textfeld 47"/>
          <p:cNvSpPr txBox="1"/>
          <p:nvPr userDrawn="1"/>
        </p:nvSpPr>
        <p:spPr>
          <a:xfrm>
            <a:off x="10029282" y="1249779"/>
            <a:ext cx="1320124" cy="461665"/>
          </a:xfrm>
          <a:prstGeom prst="rect">
            <a:avLst/>
          </a:prstGeom>
          <a:noFill/>
        </p:spPr>
        <p:txBody>
          <a:bodyPr wrap="square" rtlCol="0">
            <a:spAutoFit/>
          </a:bodyPr>
          <a:lstStyle/>
          <a:p>
            <a:pPr algn="l">
              <a:lnSpc>
                <a:spcPct val="100000"/>
              </a:lnSpc>
              <a:spcAft>
                <a:spcPts val="167"/>
              </a:spcAft>
            </a:pPr>
            <a:r>
              <a:rPr lang="de-DE" sz="600" b="0" spc="0" baseline="0" dirty="0">
                <a:solidFill>
                  <a:schemeClr val="tx1"/>
                </a:solidFill>
                <a:latin typeface="+mj-lt"/>
              </a:rPr>
              <a:t>FACHGEBIET SYSTEMZUVERLÄSSIGKEIT, ADAPTRONIK UND MASCHINENAKUSTIK</a:t>
            </a:r>
          </a:p>
        </p:txBody>
      </p:sp>
    </p:spTree>
    <p:extLst>
      <p:ext uri="{BB962C8B-B14F-4D97-AF65-F5344CB8AC3E}">
        <p14:creationId xmlns:p14="http://schemas.microsoft.com/office/powerpoint/2010/main" val="4235009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672001" y="480000"/>
            <a:ext cx="9120000" cy="480000"/>
          </a:xfrm>
        </p:spPr>
        <p:txBody>
          <a:bodyPr/>
          <a:lstStyle>
            <a:lvl1pPr>
              <a:defRPr>
                <a:solidFill>
                  <a:schemeClr val="tx2"/>
                </a:solidFill>
              </a:defRPr>
            </a:lvl1pPr>
          </a:lstStyle>
          <a:p>
            <a:r>
              <a:rPr lang="de-DE" dirty="0"/>
              <a:t>TITELMASTERFORMAT DURCH KLICKEN</a:t>
            </a:r>
          </a:p>
        </p:txBody>
      </p:sp>
      <p:sp>
        <p:nvSpPr>
          <p:cNvPr id="2" name="Rechteck 1"/>
          <p:cNvSpPr/>
          <p:nvPr/>
        </p:nvSpPr>
        <p:spPr>
          <a:xfrm>
            <a:off x="0" y="0"/>
            <a:ext cx="12192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4"/>
          <p:cNvSpPr>
            <a:spLocks noGrp="1" noChangeArrowheads="1"/>
          </p:cNvSpPr>
          <p:nvPr>
            <p:ph type="subTitle" idx="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2"/>
                </a:solidFill>
                <a:latin typeface="+mj-lt"/>
                <a:ea typeface="Verdana" charset="0"/>
                <a:cs typeface="Verdana" charset="0"/>
              </a:defRPr>
            </a:lvl1pPr>
          </a:lstStyle>
          <a:p>
            <a:r>
              <a:rPr lang="de-DE" dirty="0"/>
              <a:t>Master-Untertitelformat bearbeiten</a:t>
            </a:r>
          </a:p>
        </p:txBody>
      </p:sp>
    </p:spTree>
    <p:extLst>
      <p:ext uri="{BB962C8B-B14F-4D97-AF65-F5344CB8AC3E}">
        <p14:creationId xmlns:p14="http://schemas.microsoft.com/office/powerpoint/2010/main" val="202825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Tree>
    <p:extLst>
      <p:ext uri="{BB962C8B-B14F-4D97-AF65-F5344CB8AC3E}">
        <p14:creationId xmlns:p14="http://schemas.microsoft.com/office/powerpoint/2010/main" val="8986304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Rectangle 4"/>
          <p:cNvSpPr>
            <a:spLocks noGrp="1" noChangeArrowheads="1"/>
          </p:cNvSpPr>
          <p:nvPr>
            <p:ph type="subTitle" idx="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6" name="Inhaltsplatzhalter 2"/>
          <p:cNvSpPr>
            <a:spLocks noGrp="1"/>
          </p:cNvSpPr>
          <p:nvPr>
            <p:ph sz="half" idx="10"/>
          </p:nvPr>
        </p:nvSpPr>
        <p:spPr>
          <a:xfrm>
            <a:off x="672000" y="2112000"/>
            <a:ext cx="11040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645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672000" y="480000"/>
            <a:ext cx="9120000" cy="480000"/>
          </a:xfrm>
        </p:spPr>
        <p:txBody>
          <a:bodyPr/>
          <a:lstStyle>
            <a:lvl1pPr>
              <a:defRPr>
                <a:solidFill>
                  <a:schemeClr val="tx1"/>
                </a:solidFill>
              </a:defRPr>
            </a:lvl1pPr>
          </a:lstStyle>
          <a:p>
            <a:r>
              <a:rPr lang="de-DE" dirty="0"/>
              <a:t>Titelmasterformat durch Klicken bearbeiten</a:t>
            </a:r>
          </a:p>
        </p:txBody>
      </p:sp>
      <p:sp>
        <p:nvSpPr>
          <p:cNvPr id="6" name="Rectangle 4"/>
          <p:cNvSpPr>
            <a:spLocks noGrp="1" noChangeArrowheads="1"/>
          </p:cNvSpPr>
          <p:nvPr>
            <p:ph type="subTitle" idx="11" hasCustomPrompt="1"/>
          </p:nvPr>
        </p:nvSpPr>
        <p:spPr>
          <a:xfrm>
            <a:off x="671076" y="1152001"/>
            <a:ext cx="9120000" cy="789519"/>
          </a:xfrm>
        </p:spPr>
        <p:txBody>
          <a:bodyPr lIns="0" tIns="0" rIns="0" bIns="0"/>
          <a:lstStyle>
            <a:lvl1pPr marL="0" indent="0">
              <a:spcBef>
                <a:spcPct val="0"/>
              </a:spcBef>
              <a:buFont typeface="Wingdings" pitchFamily="2" charset="2"/>
              <a:buNone/>
              <a:defRPr sz="2200" b="0" i="0">
                <a:solidFill>
                  <a:schemeClr val="tx1"/>
                </a:solidFill>
                <a:latin typeface="+mj-lt"/>
                <a:ea typeface="Verdana" charset="0"/>
                <a:cs typeface="Verdana" charset="0"/>
              </a:defRPr>
            </a:lvl1pPr>
          </a:lstStyle>
          <a:p>
            <a:r>
              <a:rPr lang="de-DE" dirty="0"/>
              <a:t>Sub-Titel</a:t>
            </a:r>
          </a:p>
          <a:p>
            <a:r>
              <a:rPr lang="de-DE" dirty="0"/>
              <a:t>Sub-Sub-Titel</a:t>
            </a:r>
          </a:p>
        </p:txBody>
      </p:sp>
      <p:sp>
        <p:nvSpPr>
          <p:cNvPr id="9" name="Inhaltsplatzhalter 2"/>
          <p:cNvSpPr>
            <a:spLocks noGrp="1"/>
          </p:cNvSpPr>
          <p:nvPr>
            <p:ph sz="half" idx="1"/>
          </p:nvPr>
        </p:nvSpPr>
        <p:spPr>
          <a:xfrm>
            <a:off x="672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2"/>
          <p:cNvSpPr>
            <a:spLocks noGrp="1"/>
          </p:cNvSpPr>
          <p:nvPr>
            <p:ph sz="half" idx="12"/>
          </p:nvPr>
        </p:nvSpPr>
        <p:spPr>
          <a:xfrm>
            <a:off x="6336000" y="2112000"/>
            <a:ext cx="5376000" cy="3936000"/>
          </a:xfrm>
        </p:spPr>
        <p:txBody>
          <a:bodyPr/>
          <a:lstStyle>
            <a:lvl1pPr marL="0" indent="0">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2160"/>
            </a:lvl6pPr>
            <a:lvl7pPr>
              <a:defRPr sz="2160"/>
            </a:lvl7pPr>
            <a:lvl8pPr>
              <a:defRPr sz="2160"/>
            </a:lvl8pPr>
            <a:lvl9pPr>
              <a:defRPr sz="216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183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1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11.xml"/><Relationship Id="rId4"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2.w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11.em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1.png"/><Relationship Id="rId5" Type="http://schemas.openxmlformats.org/officeDocument/2006/relationships/slideLayout" Target="../slideLayouts/slideLayout78.xml"/><Relationship Id="rId10" Type="http://schemas.openxmlformats.org/officeDocument/2006/relationships/theme" Target="../theme/theme12.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2.wmf"/><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11.emf"/><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0" Type="http://schemas.openxmlformats.org/officeDocument/2006/relationships/theme" Target="../theme/theme13.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2.wm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11.emf"/><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1.png"/><Relationship Id="rId5" Type="http://schemas.openxmlformats.org/officeDocument/2006/relationships/slideLayout" Target="../slideLayouts/slideLayout96.xml"/><Relationship Id="rId10" Type="http://schemas.openxmlformats.org/officeDocument/2006/relationships/theme" Target="../theme/theme14.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5" Type="http://schemas.openxmlformats.org/officeDocument/2006/relationships/theme" Target="../theme/theme15.xml"/><Relationship Id="rId4"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7.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4.png"/><Relationship Id="rId2" Type="http://schemas.openxmlformats.org/officeDocument/2006/relationships/slideLayout" Target="../slideLayouts/slideLayout53.xml"/><Relationship Id="rId16" Type="http://schemas.openxmlformats.org/officeDocument/2006/relationships/image" Target="../media/image7.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9.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BA368AE8-E8BB-48DA-F49E-ED42FF560BFA}"/>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E7612A9C-6BC6-3CBB-8FF0-1853632981B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13E2A7F9-C8F2-F8FB-D230-789D2428491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68" r:id="rId1"/>
    <p:sldLayoutId id="2147486369" r:id="rId2"/>
    <p:sldLayoutId id="2147486336" r:id="rId3"/>
    <p:sldLayoutId id="2147486370" r:id="rId4"/>
    <p:sldLayoutId id="2147486458" r:id="rId5"/>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0EFF2477-D240-D868-B933-6D7A4F670959}"/>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64B689FE-3C14-FB94-047F-8D6EA631DC9E}"/>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BEB65797-6A45-47D1-2175-110924A1E8A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583259826"/>
      </p:ext>
    </p:extLst>
  </p:cSld>
  <p:clrMap bg1="lt1" tx1="dk1" bg2="lt2" tx2="dk2" accent1="accent1" accent2="accent2" accent3="accent3" accent4="accent4" accent5="accent5" accent6="accent6" hlink="hlink" folHlink="folHlink"/>
  <p:sldLayoutIdLst>
    <p:sldLayoutId id="2147486402" r:id="rId1"/>
    <p:sldLayoutId id="2147486403" r:id="rId2"/>
    <p:sldLayoutId id="2147486404" r:id="rId3"/>
    <p:sldLayoutId id="2147486405"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036">
            <a:extLst>
              <a:ext uri="{FF2B5EF4-FFF2-40B4-BE49-F238E27FC236}">
                <a16:creationId xmlns:a16="http://schemas.microsoft.com/office/drawing/2014/main" id="{48E8B7D1-99CD-2997-481B-101E1CECB01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8195" name="Rectangle 1037">
            <a:extLst>
              <a:ext uri="{FF2B5EF4-FFF2-40B4-BE49-F238E27FC236}">
                <a16:creationId xmlns:a16="http://schemas.microsoft.com/office/drawing/2014/main" id="{406169BC-FF41-22CF-C234-AD0B0EF4CAE7}"/>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8196" name="Line 1038">
            <a:extLst>
              <a:ext uri="{FF2B5EF4-FFF2-40B4-BE49-F238E27FC236}">
                <a16:creationId xmlns:a16="http://schemas.microsoft.com/office/drawing/2014/main" id="{3AFB243B-E0EE-CB19-AA4D-AF5C143F6C29}"/>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25310943"/>
      </p:ext>
    </p:extLst>
  </p:cSld>
  <p:clrMap bg1="lt1" tx1="dk1" bg2="lt2" tx2="dk2" accent1="accent1" accent2="accent2" accent3="accent3" accent4="accent4" accent5="accent5" accent6="accent6" hlink="hlink" folHlink="folHlink"/>
  <p:sldLayoutIdLst>
    <p:sldLayoutId id="2147486417" r:id="rId1"/>
    <p:sldLayoutId id="2147486418" r:id="rId2"/>
    <p:sldLayoutId id="2147486419" r:id="rId3"/>
    <p:sldLayoutId id="2147486420"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WS 21/22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2384579445"/>
      </p:ext>
    </p:extLst>
  </p:cSld>
  <p:clrMap bg1="lt1" tx1="dk1" bg2="lt2" tx2="dk2" accent1="accent1" accent2="accent2" accent3="accent3" accent4="accent4" accent5="accent5" accent6="accent6" hlink="hlink" folHlink="folHlink"/>
  <p:sldLayoutIdLst>
    <p:sldLayoutId id="2147486422" r:id="rId1"/>
    <p:sldLayoutId id="2147486423" r:id="rId2"/>
    <p:sldLayoutId id="2147486424" r:id="rId3"/>
    <p:sldLayoutId id="2147486425" r:id="rId4"/>
    <p:sldLayoutId id="2147486426" r:id="rId5"/>
    <p:sldLayoutId id="2147486427" r:id="rId6"/>
    <p:sldLayoutId id="2147486428" r:id="rId7"/>
    <p:sldLayoutId id="2147486430" r:id="rId8"/>
    <p:sldLayoutId id="2147486431"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Maschinendynamik - Prof. Dr.-Ing. Tobias Melz</a:t>
            </a:r>
            <a:r>
              <a:rPr lang="de-DE" sz="1000" kern="1200" baseline="0" dirty="0">
                <a:solidFill>
                  <a:schemeClr val="accent3">
                    <a:lumMod val="50000"/>
                  </a:schemeClr>
                </a:solidFill>
                <a:latin typeface="+mn-lt"/>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861668628"/>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1" r:id="rId8"/>
    <p:sldLayoutId id="214748644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39356" y="753420"/>
            <a:ext cx="11618217"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672004" y="480000"/>
            <a:ext cx="9120000" cy="480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a:t>
            </a:r>
          </a:p>
        </p:txBody>
      </p:sp>
      <p:sp>
        <p:nvSpPr>
          <p:cNvPr id="1027" name="Rectangle 3"/>
          <p:cNvSpPr>
            <a:spLocks noGrp="1" noChangeArrowheads="1"/>
          </p:cNvSpPr>
          <p:nvPr>
            <p:ph type="body" idx="1"/>
          </p:nvPr>
        </p:nvSpPr>
        <p:spPr bwMode="auto">
          <a:xfrm>
            <a:off x="672001" y="2112000"/>
            <a:ext cx="11040000" cy="3936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651937" y="304801"/>
            <a:ext cx="11184000" cy="54000"/>
          </a:xfrm>
          <a:prstGeom prst="rect">
            <a:avLst/>
          </a:prstGeom>
          <a:solidFill>
            <a:schemeClr val="accent1"/>
          </a:solidFill>
          <a:ln w="3175">
            <a:noFill/>
            <a:miter lim="800000"/>
            <a:headEnd/>
            <a:tailEnd/>
          </a:ln>
        </p:spPr>
        <p:txBody>
          <a:bodyPr/>
          <a:lstStyle/>
          <a:p>
            <a:endParaRPr lang="de-DE">
              <a:latin typeface="+mn-lt"/>
              <a:cs typeface="Tahoma" pitchFamily="34" charset="0"/>
            </a:endParaRPr>
          </a:p>
        </p:txBody>
      </p:sp>
      <p:grpSp>
        <p:nvGrpSpPr>
          <p:cNvPr id="3" name="Gruppierung 2"/>
          <p:cNvGrpSpPr/>
          <p:nvPr/>
        </p:nvGrpSpPr>
        <p:grpSpPr>
          <a:xfrm>
            <a:off x="9887088" y="477223"/>
            <a:ext cx="2304912" cy="870205"/>
            <a:chOff x="7415316" y="357917"/>
            <a:chExt cx="1728684" cy="652654"/>
          </a:xfrm>
          <a:solidFill>
            <a:schemeClr val="bg1"/>
          </a:solidFill>
        </p:grpSpPr>
        <p:sp>
          <p:nvSpPr>
            <p:cNvPr id="15" name="Rechteck 14"/>
            <p:cNvSpPr/>
            <p:nvPr/>
          </p:nvSpPr>
          <p:spPr>
            <a:xfrm>
              <a:off x="7415316" y="357917"/>
              <a:ext cx="1728684" cy="652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9" descr="tud_logo"/>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a:ext>
              </a:extLst>
            </a:blip>
            <a:srcRect l="7733" t="6878" r="5453" b="9546"/>
            <a:stretch/>
          </p:blipFill>
          <p:spPr bwMode="auto">
            <a:xfrm>
              <a:off x="7608875" y="407299"/>
              <a:ext cx="1404584" cy="540631"/>
            </a:xfrm>
            <a:prstGeom prst="rect">
              <a:avLst/>
            </a:prstGeom>
            <a:grpFill/>
            <a:ln w="9525">
              <a:noFill/>
              <a:miter lim="800000"/>
              <a:headEnd/>
              <a:tailEnd/>
            </a:ln>
          </p:spPr>
        </p:pic>
      </p:grpSp>
      <p:pic>
        <p:nvPicPr>
          <p:cNvPr id="13" name="Bild 1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78112" y="6210504"/>
            <a:ext cx="11192933" cy="508000"/>
          </a:xfrm>
          <a:prstGeom prst="rect">
            <a:avLst/>
          </a:prstGeom>
        </p:spPr>
      </p:pic>
      <p:pic>
        <p:nvPicPr>
          <p:cNvPr id="14" name="Grafik 13"/>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2220397" y="6344851"/>
            <a:ext cx="596832" cy="442844"/>
          </a:xfrm>
          <a:prstGeom prst="rect">
            <a:avLst/>
          </a:prstGeom>
        </p:spPr>
      </p:pic>
      <p:sp>
        <p:nvSpPr>
          <p:cNvPr id="12" name="Textfeld 11"/>
          <p:cNvSpPr txBox="1"/>
          <p:nvPr userDrawn="1"/>
        </p:nvSpPr>
        <p:spPr>
          <a:xfrm>
            <a:off x="4033095" y="6510697"/>
            <a:ext cx="8160000" cy="246221"/>
          </a:xfrm>
          <a:prstGeom prst="rect">
            <a:avLst/>
          </a:prstGeom>
          <a:noFill/>
        </p:spPr>
        <p:txBody>
          <a:bodyPr wrap="square" rtlCol="0">
            <a:spAutoFit/>
          </a:bodyPr>
          <a:lstStyle/>
          <a:p>
            <a:pPr algn="ctr" fontAlgn="base">
              <a:spcBef>
                <a:spcPct val="0"/>
              </a:spcBef>
              <a:spcAft>
                <a:spcPct val="0"/>
              </a:spcAft>
              <a:defRPr/>
            </a:pPr>
            <a:r>
              <a:rPr lang="de-DE" sz="1000" kern="1200" dirty="0">
                <a:solidFill>
                  <a:schemeClr val="accent3">
                    <a:lumMod val="50000"/>
                  </a:schemeClr>
                </a:solidFill>
                <a:latin typeface="+mn-lt"/>
                <a:ea typeface="+mn-ea"/>
                <a:cs typeface="Replica Std"/>
              </a:rPr>
              <a:t>[Titel</a:t>
            </a:r>
            <a:r>
              <a:rPr lang="de-DE" sz="1000" kern="1200" baseline="0" dirty="0">
                <a:solidFill>
                  <a:schemeClr val="accent3">
                    <a:lumMod val="50000"/>
                  </a:schemeClr>
                </a:solidFill>
                <a:latin typeface="+mn-lt"/>
                <a:ea typeface="+mn-ea"/>
                <a:cs typeface="Replica Std"/>
              </a:rPr>
              <a:t> der Vorlesung]</a:t>
            </a:r>
            <a:r>
              <a:rPr lang="de-DE" sz="1000" kern="1200" dirty="0">
                <a:solidFill>
                  <a:schemeClr val="accent3">
                    <a:lumMod val="50000"/>
                  </a:schemeClr>
                </a:solidFill>
                <a:latin typeface="+mn-lt"/>
                <a:ea typeface="+mn-ea"/>
                <a:cs typeface="Replica Std"/>
              </a:rPr>
              <a:t> - Prof. Dr.-Ing. Tobias </a:t>
            </a:r>
            <a:r>
              <a:rPr lang="de-DE" sz="1000" kern="1200" dirty="0" err="1">
                <a:solidFill>
                  <a:schemeClr val="accent3">
                    <a:lumMod val="50000"/>
                  </a:schemeClr>
                </a:solidFill>
                <a:latin typeface="+mn-lt"/>
                <a:ea typeface="+mn-ea"/>
                <a:cs typeface="Replica Std"/>
              </a:rPr>
              <a:t>Melz</a:t>
            </a:r>
            <a:r>
              <a:rPr lang="de-DE" sz="1000" kern="1200" baseline="0" dirty="0">
                <a:solidFill>
                  <a:schemeClr val="accent3">
                    <a:lumMod val="50000"/>
                  </a:schemeClr>
                </a:solidFill>
                <a:latin typeface="+mn-lt"/>
                <a:ea typeface="+mn-ea"/>
                <a:cs typeface="Replica Std"/>
              </a:rPr>
              <a:t>          [</a:t>
            </a:r>
            <a:r>
              <a:rPr lang="de-DE" sz="1000" kern="1200" dirty="0">
                <a:solidFill>
                  <a:schemeClr val="accent3">
                    <a:lumMod val="50000"/>
                  </a:schemeClr>
                </a:solidFill>
                <a:latin typeface="Arial" charset="0"/>
                <a:ea typeface="+mn-ea"/>
                <a:cs typeface="Replica Std"/>
              </a:rPr>
              <a:t>Semester]</a:t>
            </a:r>
            <a:r>
              <a:rPr lang="de-DE" sz="1000" kern="1200" baseline="0" dirty="0">
                <a:solidFill>
                  <a:schemeClr val="accent3">
                    <a:lumMod val="50000"/>
                  </a:schemeClr>
                </a:solidFill>
                <a:latin typeface="Arial" charset="0"/>
                <a:ea typeface="+mn-ea"/>
                <a:cs typeface="Replica Std"/>
              </a:rPr>
              <a:t>          </a:t>
            </a:r>
            <a:fld id="{8E9B2640-8CD7-45FF-9440-54608BC46479}" type="slidenum">
              <a:rPr lang="de-DE" sz="1000" kern="1200" smtClean="0">
                <a:solidFill>
                  <a:schemeClr val="accent3">
                    <a:lumMod val="50000"/>
                  </a:schemeClr>
                </a:solidFill>
                <a:latin typeface="+mn-lt"/>
                <a:ea typeface="+mn-ea"/>
                <a:cs typeface="Replica Std"/>
              </a:rPr>
              <a:pPr algn="ctr" fontAlgn="base">
                <a:spcBef>
                  <a:spcPct val="0"/>
                </a:spcBef>
                <a:spcAft>
                  <a:spcPct val="0"/>
                </a:spcAft>
                <a:defRPr/>
              </a:pPr>
              <a:t>‹#›</a:t>
            </a:fld>
            <a:endParaRPr lang="de-DE" sz="1000" kern="1200" dirty="0">
              <a:solidFill>
                <a:schemeClr val="accent3">
                  <a:lumMod val="50000"/>
                </a:schemeClr>
              </a:solidFill>
              <a:latin typeface="+mn-lt"/>
              <a:ea typeface="+mn-ea"/>
              <a:cs typeface="Replica Std"/>
            </a:endParaRPr>
          </a:p>
        </p:txBody>
      </p:sp>
    </p:spTree>
    <p:extLst>
      <p:ext uri="{BB962C8B-B14F-4D97-AF65-F5344CB8AC3E}">
        <p14:creationId xmlns:p14="http://schemas.microsoft.com/office/powerpoint/2010/main" val="3199066929"/>
      </p:ext>
    </p:extLst>
  </p:cSld>
  <p:clrMap bg1="lt1" tx1="dk1" bg2="lt2" tx2="dk2" accent1="accent1" accent2="accent2" accent3="accent3" accent4="accent4" accent5="accent5" accent6="accent6" hlink="hlink" folHlink="folHlink"/>
  <p:sldLayoutIdLst>
    <p:sldLayoutId id="2147486444" r:id="rId1"/>
    <p:sldLayoutId id="2147486445" r:id="rId2"/>
    <p:sldLayoutId id="2147486446" r:id="rId3"/>
    <p:sldLayoutId id="2147486447" r:id="rId4"/>
    <p:sldLayoutId id="2147486448" r:id="rId5"/>
    <p:sldLayoutId id="2147486449" r:id="rId6"/>
    <p:sldLayoutId id="2147486450" r:id="rId7"/>
    <p:sldLayoutId id="2147486451" r:id="rId8"/>
    <p:sldLayoutId id="2147486452" r:id="rId9"/>
  </p:sldLayoutIdLst>
  <p:hf sldNum="0" hdr="0" ftr="0" dt="0"/>
  <p:txStyles>
    <p:titleStyle>
      <a:lvl1pPr algn="l" rtl="0" eaLnBrk="1" fontAlgn="base" hangingPunct="1">
        <a:spcBef>
          <a:spcPct val="0"/>
        </a:spcBef>
        <a:spcAft>
          <a:spcPct val="0"/>
        </a:spcAft>
        <a:defRPr sz="28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26" algn="l" rtl="0" eaLnBrk="1" fontAlgn="base" hangingPunct="1">
        <a:spcBef>
          <a:spcPct val="0"/>
        </a:spcBef>
        <a:spcAft>
          <a:spcPct val="0"/>
        </a:spcAft>
        <a:defRPr sz="2880" b="1">
          <a:solidFill>
            <a:schemeClr val="tx1"/>
          </a:solidFill>
          <a:latin typeface="Arial" charset="0"/>
        </a:defRPr>
      </a:lvl6pPr>
      <a:lvl7pPr marL="1097253" algn="l" rtl="0" eaLnBrk="1" fontAlgn="base" hangingPunct="1">
        <a:spcBef>
          <a:spcPct val="0"/>
        </a:spcBef>
        <a:spcAft>
          <a:spcPct val="0"/>
        </a:spcAft>
        <a:defRPr sz="2880" b="1">
          <a:solidFill>
            <a:schemeClr val="tx1"/>
          </a:solidFill>
          <a:latin typeface="Arial" charset="0"/>
        </a:defRPr>
      </a:lvl7pPr>
      <a:lvl8pPr marL="1645879" algn="l" rtl="0" eaLnBrk="1" fontAlgn="base" hangingPunct="1">
        <a:spcBef>
          <a:spcPct val="0"/>
        </a:spcBef>
        <a:spcAft>
          <a:spcPct val="0"/>
        </a:spcAft>
        <a:defRPr sz="2880" b="1">
          <a:solidFill>
            <a:schemeClr val="tx1"/>
          </a:solidFill>
          <a:latin typeface="Arial" charset="0"/>
        </a:defRPr>
      </a:lvl8pPr>
      <a:lvl9pPr marL="2194505" algn="l" rtl="0" eaLnBrk="1" fontAlgn="base" hangingPunct="1">
        <a:spcBef>
          <a:spcPct val="0"/>
        </a:spcBef>
        <a:spcAft>
          <a:spcPct val="0"/>
        </a:spcAft>
        <a:defRPr sz="2880" b="1">
          <a:solidFill>
            <a:schemeClr val="tx1"/>
          </a:solidFill>
          <a:latin typeface="Arial" charset="0"/>
        </a:defRPr>
      </a:lvl9pPr>
    </p:titleStyle>
    <p:bodyStyle>
      <a:lvl1pPr marL="215261" indent="-215261"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1" indent="-213355" algn="l" rtl="0" eaLnBrk="1" fontAlgn="base" hangingPunct="1">
        <a:lnSpc>
          <a:spcPct val="100000"/>
        </a:lnSpc>
        <a:spcBef>
          <a:spcPts val="240"/>
        </a:spcBef>
        <a:spcAft>
          <a:spcPts val="276"/>
        </a:spcAft>
        <a:buFont typeface="Wingdings" pitchFamily="2" charset="2"/>
        <a:buChar char="§"/>
        <a:defRPr sz="2000" b="0" i="0">
          <a:solidFill>
            <a:schemeClr val="tx1"/>
          </a:solidFill>
          <a:latin typeface="+mn-lt"/>
          <a:ea typeface="Verdana" charset="0"/>
          <a:cs typeface="Verdana" charset="0"/>
        </a:defRPr>
      </a:lvl2pPr>
      <a:lvl3pPr marL="645780" indent="-224785" algn="l" rtl="0" eaLnBrk="1" fontAlgn="base" hangingPunct="1">
        <a:lnSpc>
          <a:spcPct val="100000"/>
        </a:lnSpc>
        <a:spcBef>
          <a:spcPts val="240"/>
        </a:spcBef>
        <a:spcAft>
          <a:spcPts val="276"/>
        </a:spcAft>
        <a:buFont typeface="Wingdings" pitchFamily="2" charset="2"/>
        <a:buChar char="§"/>
        <a:defRPr sz="1867" b="0" i="0">
          <a:solidFill>
            <a:schemeClr val="tx1"/>
          </a:solidFill>
          <a:latin typeface="+mn-lt"/>
          <a:ea typeface="Verdana" charset="0"/>
          <a:cs typeface="Verdana" charset="0"/>
        </a:defRPr>
      </a:lvl3pPr>
      <a:lvl4pPr marL="861038" indent="-207641" algn="l" rtl="0" eaLnBrk="1" fontAlgn="base" hangingPunct="1">
        <a:lnSpc>
          <a:spcPct val="100000"/>
        </a:lnSpc>
        <a:spcBef>
          <a:spcPts val="240"/>
        </a:spcBef>
        <a:spcAft>
          <a:spcPts val="276"/>
        </a:spcAft>
        <a:buFont typeface="Wingdings" pitchFamily="2" charset="2"/>
        <a:buChar char="§"/>
        <a:defRPr sz="1733" b="0" i="0">
          <a:solidFill>
            <a:schemeClr val="tx1"/>
          </a:solidFill>
          <a:latin typeface="+mn-lt"/>
          <a:ea typeface="Verdana" charset="0"/>
          <a:cs typeface="Verdana" charset="0"/>
        </a:defRPr>
      </a:lvl4pPr>
      <a:lvl5pPr marL="1089633" indent="-22669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5pPr>
      <a:lvl6pPr marL="1638259" indent="-226690"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885" indent="-226690"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12" indent="-226690"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138" indent="-226690"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67">
          <p15:clr>
            <a:srgbClr val="F26B43"/>
          </p15:clr>
        </p15:guide>
        <p15:guide id="2" orient="horz" pos="758">
          <p15:clr>
            <a:srgbClr val="F26B43"/>
          </p15:clr>
        </p15:guide>
        <p15:guide id="3" orient="horz" pos="667">
          <p15:clr>
            <a:srgbClr val="F26B43"/>
          </p15:clr>
        </p15:guide>
        <p15:guide id="4" orient="horz" pos="237">
          <p15:clr>
            <a:srgbClr val="F26B43"/>
          </p15:clr>
        </p15:guide>
        <p15:guide id="5" pos="317">
          <p15:clr>
            <a:srgbClr val="F26B43"/>
          </p15:clr>
        </p15:guide>
        <p15:guide id="6" pos="544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6">
            <a:extLst>
              <a:ext uri="{FF2B5EF4-FFF2-40B4-BE49-F238E27FC236}">
                <a16:creationId xmlns:a16="http://schemas.microsoft.com/office/drawing/2014/main" id="{65FCB0F3-99D5-9DC6-DD77-15B8CCF1246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1027" name="Rectangle 1037">
            <a:extLst>
              <a:ext uri="{FF2B5EF4-FFF2-40B4-BE49-F238E27FC236}">
                <a16:creationId xmlns:a16="http://schemas.microsoft.com/office/drawing/2014/main" id="{CBE2657F-A2E8-3099-A0E6-A8B7F1DE94DC}"/>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1028" name="Line 1038">
            <a:extLst>
              <a:ext uri="{FF2B5EF4-FFF2-40B4-BE49-F238E27FC236}">
                <a16:creationId xmlns:a16="http://schemas.microsoft.com/office/drawing/2014/main" id="{EBB4352C-B3AD-97B9-B901-E160C0845445}"/>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816894655"/>
      </p:ext>
    </p:extLst>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57"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36">
            <a:extLst>
              <a:ext uri="{FF2B5EF4-FFF2-40B4-BE49-F238E27FC236}">
                <a16:creationId xmlns:a16="http://schemas.microsoft.com/office/drawing/2014/main" id="{996BAE3F-A47C-7FAB-E9CD-E2D4BADF663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2051" name="Rectangle 1037">
            <a:extLst>
              <a:ext uri="{FF2B5EF4-FFF2-40B4-BE49-F238E27FC236}">
                <a16:creationId xmlns:a16="http://schemas.microsoft.com/office/drawing/2014/main" id="{DD408169-084A-C8E5-AC8B-67793B8A937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2052" name="Line 1038">
            <a:extLst>
              <a:ext uri="{FF2B5EF4-FFF2-40B4-BE49-F238E27FC236}">
                <a16:creationId xmlns:a16="http://schemas.microsoft.com/office/drawing/2014/main" id="{AA895C80-1D8C-539C-DAC4-1129FA29652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1" r:id="rId1"/>
    <p:sldLayoutId id="2147486372" r:id="rId2"/>
    <p:sldLayoutId id="2147486337" r:id="rId3"/>
    <p:sldLayoutId id="2147486373"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36">
            <a:extLst>
              <a:ext uri="{FF2B5EF4-FFF2-40B4-BE49-F238E27FC236}">
                <a16:creationId xmlns:a16="http://schemas.microsoft.com/office/drawing/2014/main" id="{F80D4223-1091-E78B-92F0-E4E99DDA401E}"/>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3075" name="Rectangle 1037">
            <a:extLst>
              <a:ext uri="{FF2B5EF4-FFF2-40B4-BE49-F238E27FC236}">
                <a16:creationId xmlns:a16="http://schemas.microsoft.com/office/drawing/2014/main" id="{7550FCE9-0090-961E-1652-79AE58F2CAFD}"/>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3076" name="Line 1038">
            <a:extLst>
              <a:ext uri="{FF2B5EF4-FFF2-40B4-BE49-F238E27FC236}">
                <a16:creationId xmlns:a16="http://schemas.microsoft.com/office/drawing/2014/main" id="{9C6DECE8-D40E-8169-B353-8A2EEE271FAA}"/>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38" r:id="rId3"/>
    <p:sldLayoutId id="2147486376"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36">
            <a:extLst>
              <a:ext uri="{FF2B5EF4-FFF2-40B4-BE49-F238E27FC236}">
                <a16:creationId xmlns:a16="http://schemas.microsoft.com/office/drawing/2014/main" id="{8DC9C6A5-B86D-C44B-4000-E38A01512694}"/>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4099" name="Rectangle 1037">
            <a:extLst>
              <a:ext uri="{FF2B5EF4-FFF2-40B4-BE49-F238E27FC236}">
                <a16:creationId xmlns:a16="http://schemas.microsoft.com/office/drawing/2014/main" id="{AE596AD6-1501-4A40-87C4-07FBE0F54EA9}"/>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4100" name="Line 1038">
            <a:extLst>
              <a:ext uri="{FF2B5EF4-FFF2-40B4-BE49-F238E27FC236}">
                <a16:creationId xmlns:a16="http://schemas.microsoft.com/office/drawing/2014/main" id="{AE09B031-AB1C-D164-A195-779DF64FEF00}"/>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39" r:id="rId3"/>
    <p:sldLayoutId id="2147486379"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36">
            <a:extLst>
              <a:ext uri="{FF2B5EF4-FFF2-40B4-BE49-F238E27FC236}">
                <a16:creationId xmlns:a16="http://schemas.microsoft.com/office/drawing/2014/main" id="{A53D22C5-7943-3D75-FBD1-8DE8B4ABD427}"/>
              </a:ext>
            </a:extLst>
          </p:cNvPr>
          <p:cNvSpPr>
            <a:spLocks noGrp="1" noChangeArrowheads="1"/>
          </p:cNvSpPr>
          <p:nvPr>
            <p:ph type="title"/>
          </p:nvPr>
        </p:nvSpPr>
        <p:spPr bwMode="auto">
          <a:xfrm>
            <a:off x="652463" y="34925"/>
            <a:ext cx="88773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de-DE"/>
              <a:t>Click here to change title</a:t>
            </a:r>
          </a:p>
        </p:txBody>
      </p:sp>
      <p:sp>
        <p:nvSpPr>
          <p:cNvPr id="5123" name="Rectangle 1037">
            <a:extLst>
              <a:ext uri="{FF2B5EF4-FFF2-40B4-BE49-F238E27FC236}">
                <a16:creationId xmlns:a16="http://schemas.microsoft.com/office/drawing/2014/main" id="{949A1BBE-C60A-10D2-7A51-9B7C460BB3F4}"/>
              </a:ext>
            </a:extLst>
          </p:cNvPr>
          <p:cNvSpPr>
            <a:spLocks noGrp="1" noChangeArrowheads="1"/>
          </p:cNvSpPr>
          <p:nvPr>
            <p:ph type="body" idx="1"/>
          </p:nvPr>
        </p:nvSpPr>
        <p:spPr bwMode="auto">
          <a:xfrm>
            <a:off x="658813" y="1144588"/>
            <a:ext cx="10864850"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a:t>First level</a:t>
            </a:r>
          </a:p>
          <a:p>
            <a:pPr lvl="1"/>
            <a:r>
              <a:rPr lang="en-GB" altLang="de-DE"/>
              <a:t>Second level</a:t>
            </a:r>
          </a:p>
          <a:p>
            <a:pPr lvl="2"/>
            <a:r>
              <a:rPr lang="en-GB" altLang="de-DE"/>
              <a:t>Third level</a:t>
            </a:r>
          </a:p>
          <a:p>
            <a:pPr lvl="3"/>
            <a:r>
              <a:rPr lang="en-GB" altLang="de-DE"/>
              <a:t>Fourth level</a:t>
            </a:r>
          </a:p>
          <a:p>
            <a:pPr lvl="4"/>
            <a:r>
              <a:rPr lang="en-GB" altLang="de-DE"/>
              <a:t>Fifth level</a:t>
            </a:r>
          </a:p>
        </p:txBody>
      </p:sp>
      <p:sp>
        <p:nvSpPr>
          <p:cNvPr id="5124" name="Line 1038">
            <a:extLst>
              <a:ext uri="{FF2B5EF4-FFF2-40B4-BE49-F238E27FC236}">
                <a16:creationId xmlns:a16="http://schemas.microsoft.com/office/drawing/2014/main" id="{1FF4B63E-EE22-661A-F73E-DC004E2CACC8}"/>
              </a:ext>
            </a:extLst>
          </p:cNvPr>
          <p:cNvSpPr>
            <a:spLocks noChangeShapeType="1"/>
          </p:cNvSpPr>
          <p:nvPr userDrawn="1"/>
        </p:nvSpPr>
        <p:spPr bwMode="auto">
          <a:xfrm>
            <a:off x="465138" y="950913"/>
            <a:ext cx="11263312"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6380" r:id="rId1"/>
    <p:sldLayoutId id="2147486381" r:id="rId2"/>
    <p:sldLayoutId id="2147486340" r:id="rId3"/>
    <p:sldLayoutId id="2147486382" r:id="rId4"/>
  </p:sldLayoutIdLst>
  <p:hf sldNum="0" hd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anose="05000000000000000000"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anose="05000000000000000000"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anose="05000000000000000000" pitchFamily="2" charset="2"/>
        <a:buChar char="§"/>
        <a:defRPr sz="1600">
          <a:solidFill>
            <a:schemeClr val="tx1"/>
          </a:solidFill>
          <a:latin typeface="+mn-lt"/>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6" name="Oval 7">
            <a:extLst>
              <a:ext uri="{FF2B5EF4-FFF2-40B4-BE49-F238E27FC236}">
                <a16:creationId xmlns:a16="http://schemas.microsoft.com/office/drawing/2014/main" id="{05A7BB34-C468-AE86-A9D5-2DFD866A638F}"/>
              </a:ext>
            </a:extLst>
          </p:cNvPr>
          <p:cNvSpPr>
            <a:spLocks noChangeArrowheads="1"/>
          </p:cNvSpPr>
          <p:nvPr userDrawn="1"/>
        </p:nvSpPr>
        <p:spPr bwMode="auto">
          <a:xfrm>
            <a:off x="-2255838" y="-26988"/>
            <a:ext cx="3502026" cy="2627313"/>
          </a:xfrm>
          <a:prstGeom prst="ellipse">
            <a:avLst/>
          </a:prstGeom>
          <a:gradFill rotWithShape="1">
            <a:gsLst>
              <a:gs pos="0">
                <a:srgbClr val="DDDDDD"/>
              </a:gs>
              <a:gs pos="100000">
                <a:schemeClr val="folHlink"/>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7" name="Text Box 6">
            <a:extLst>
              <a:ext uri="{FF2B5EF4-FFF2-40B4-BE49-F238E27FC236}">
                <a16:creationId xmlns:a16="http://schemas.microsoft.com/office/drawing/2014/main" id="{64FE46DE-7F51-358D-F7B2-C69E6B989F22}"/>
              </a:ext>
            </a:extLst>
          </p:cNvPr>
          <p:cNvSpPr txBox="1">
            <a:spLocks noChangeArrowheads="1"/>
          </p:cNvSpPr>
          <p:nvPr userDrawn="1"/>
        </p:nvSpPr>
        <p:spPr bwMode="auto">
          <a:xfrm>
            <a:off x="38100" y="6596063"/>
            <a:ext cx="449263" cy="246062"/>
          </a:xfrm>
          <a:prstGeom prst="rect">
            <a:avLst/>
          </a:prstGeom>
          <a:noFill/>
          <a:ln>
            <a:noFill/>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4B13532-D839-49FA-9DD2-C87B28B4E861}" type="slidenum">
              <a:rPr lang="de-DE" altLang="de-DE" sz="1000" smtClean="0">
                <a:solidFill>
                  <a:srgbClr val="3366CC"/>
                </a:solidFill>
              </a:rPr>
              <a:pPr eaLnBrk="1" hangingPunct="1">
                <a:defRPr/>
              </a:pPr>
              <a:t>‹#›</a:t>
            </a:fld>
            <a:endParaRPr lang="de-DE" altLang="de-DE" sz="1000">
              <a:solidFill>
                <a:srgbClr val="3366CC"/>
              </a:solidFill>
            </a:endParaRPr>
          </a:p>
        </p:txBody>
      </p:sp>
      <p:sp>
        <p:nvSpPr>
          <p:cNvPr id="1028" name="Oval 8">
            <a:extLst>
              <a:ext uri="{FF2B5EF4-FFF2-40B4-BE49-F238E27FC236}">
                <a16:creationId xmlns:a16="http://schemas.microsoft.com/office/drawing/2014/main" id="{A7E8CAC3-3BCC-AAAD-E430-D4749811DC01}"/>
              </a:ext>
            </a:extLst>
          </p:cNvPr>
          <p:cNvSpPr>
            <a:spLocks noChangeArrowheads="1"/>
          </p:cNvSpPr>
          <p:nvPr userDrawn="1"/>
        </p:nvSpPr>
        <p:spPr bwMode="auto">
          <a:xfrm>
            <a:off x="-2233613" y="1017588"/>
            <a:ext cx="3503613" cy="2627312"/>
          </a:xfrm>
          <a:prstGeom prst="ellipse">
            <a:avLst/>
          </a:prstGeom>
          <a:gradFill rotWithShape="1">
            <a:gsLst>
              <a:gs pos="0">
                <a:schemeClr val="folHlink"/>
              </a:gs>
              <a:gs pos="100000">
                <a:srgbClr val="DDDDDD"/>
              </a:gs>
            </a:gsLst>
            <a:lin ang="0" scaled="1"/>
          </a:grad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Text Box 9">
            <a:extLst>
              <a:ext uri="{FF2B5EF4-FFF2-40B4-BE49-F238E27FC236}">
                <a16:creationId xmlns:a16="http://schemas.microsoft.com/office/drawing/2014/main" id="{6E65DCE4-1B2D-3CEF-1111-CA58C2C7F3CC}"/>
              </a:ext>
            </a:extLst>
          </p:cNvPr>
          <p:cNvSpPr txBox="1">
            <a:spLocks noChangeArrowheads="1"/>
          </p:cNvSpPr>
          <p:nvPr userDrawn="1"/>
        </p:nvSpPr>
        <p:spPr bwMode="auto">
          <a:xfrm>
            <a:off x="-33338" y="608013"/>
            <a:ext cx="846138" cy="523875"/>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1400">
                <a:solidFill>
                  <a:srgbClr val="DDDDDD"/>
                </a:solidFill>
              </a:rPr>
              <a:t>IFToMM</a:t>
            </a:r>
          </a:p>
          <a:p>
            <a:pPr eaLnBrk="1" hangingPunct="1">
              <a:defRPr/>
            </a:pPr>
            <a:r>
              <a:rPr lang="de-DE" sz="1400">
                <a:solidFill>
                  <a:srgbClr val="DDDDDD"/>
                </a:solidFill>
              </a:rPr>
              <a:t>2006</a:t>
            </a:r>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5BB6F27C-BEDF-ED1F-5C78-91B7EBA6F880}"/>
              </a:ext>
            </a:extLst>
          </p:cNvPr>
          <p:cNvSpPr>
            <a:spLocks noGrp="1" noChangeArrowheads="1"/>
          </p:cNvSpPr>
          <p:nvPr userDrawn="1">
            <p:ph type="title"/>
          </p:nvPr>
        </p:nvSpPr>
        <p:spPr bwMode="auto">
          <a:xfrm>
            <a:off x="960438" y="782638"/>
            <a:ext cx="9263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Click to edit Master title style</a:t>
            </a:r>
          </a:p>
        </p:txBody>
      </p:sp>
      <p:sp>
        <p:nvSpPr>
          <p:cNvPr id="3" name="Text Placeholder 2">
            <a:extLst>
              <a:ext uri="{FF2B5EF4-FFF2-40B4-BE49-F238E27FC236}">
                <a16:creationId xmlns:a16="http://schemas.microsoft.com/office/drawing/2014/main" id="{59B31CD5-E85C-A9CD-BBBA-EFDE0B6F1703}"/>
              </a:ext>
            </a:extLst>
          </p:cNvPr>
          <p:cNvSpPr>
            <a:spLocks noGrp="1"/>
          </p:cNvSpPr>
          <p:nvPr userDrawn="1">
            <p:ph type="body" idx="1"/>
          </p:nvPr>
        </p:nvSpPr>
        <p:spPr>
          <a:xfrm>
            <a:off x="960438" y="2098675"/>
            <a:ext cx="9263062" cy="4044950"/>
          </a:xfrm>
          <a:prstGeom prst="rect">
            <a:avLst/>
          </a:prstGeom>
        </p:spPr>
        <p:txBody>
          <a:bodyPr vert="horz" lIns="0" tIns="0" rIns="0" bIns="0" rtlCol="0">
            <a:noAutofit/>
          </a:bodyPr>
          <a:lstStyle/>
          <a:p>
            <a:pPr lvl="0"/>
            <a:r>
              <a:rPr lang="en-GB" noProof="0" dirty="0"/>
              <a:t>First level bullet</a:t>
            </a:r>
          </a:p>
          <a:p>
            <a:pPr lvl="1"/>
            <a:r>
              <a:rPr lang="en-GB" noProof="0" dirty="0"/>
              <a:t>Second level bullet</a:t>
            </a:r>
          </a:p>
          <a:p>
            <a:pPr lvl="2"/>
            <a:r>
              <a:rPr lang="en-GB" noProof="0" dirty="0"/>
              <a:t>Third level bullet</a:t>
            </a:r>
          </a:p>
          <a:p>
            <a:pPr lvl="3"/>
            <a:r>
              <a:rPr lang="en-GB" noProof="0" dirty="0"/>
              <a:t>Fourth level bullet</a:t>
            </a:r>
          </a:p>
          <a:p>
            <a:pPr lvl="4"/>
            <a:r>
              <a:rPr lang="en-GB" noProof="0" dirty="0"/>
              <a:t>Subheading (Fifth level)</a:t>
            </a:r>
          </a:p>
          <a:p>
            <a:pPr lvl="5"/>
            <a:r>
              <a:rPr lang="en-GB" noProof="0" dirty="0"/>
              <a:t>Text only (Sixth level)</a:t>
            </a:r>
          </a:p>
          <a:p>
            <a:pPr lvl="5"/>
            <a:endParaRPr lang="en-GB" noProof="0" dirty="0"/>
          </a:p>
        </p:txBody>
      </p:sp>
      <p:sp>
        <p:nvSpPr>
          <p:cNvPr id="13" name="Date Placeholder 3">
            <a:extLst>
              <a:ext uri="{FF2B5EF4-FFF2-40B4-BE49-F238E27FC236}">
                <a16:creationId xmlns:a16="http://schemas.microsoft.com/office/drawing/2014/main" id="{6E77F338-064A-5BFB-AFFF-827141540CC7}"/>
              </a:ext>
            </a:extLst>
          </p:cNvPr>
          <p:cNvSpPr>
            <a:spLocks noGrp="1"/>
          </p:cNvSpPr>
          <p:nvPr userDrawn="1">
            <p:ph type="dt" sz="half" idx="2"/>
          </p:nvPr>
        </p:nvSpPr>
        <p:spPr>
          <a:xfrm>
            <a:off x="960438" y="6470650"/>
            <a:ext cx="958850" cy="384175"/>
          </a:xfrm>
          <a:prstGeom prst="rect">
            <a:avLst/>
          </a:prstGeom>
        </p:spPr>
        <p:txBody>
          <a:bodyPr lIns="0" tIns="0" rIns="0" bIns="0"/>
          <a:lstStyle>
            <a:lvl1pPr>
              <a:defRPr sz="1133" b="1" i="0" spc="0">
                <a:solidFill>
                  <a:srgbClr val="AFAFAF"/>
                </a:solidFill>
                <a:latin typeface="Arial" charset="0"/>
                <a:ea typeface="Arial" charset="0"/>
                <a:cs typeface="Arial" charset="0"/>
              </a:defRPr>
            </a:lvl1pPr>
          </a:lstStyle>
          <a:p>
            <a:pPr>
              <a:defRPr/>
            </a:pPr>
            <a:fld id="{30C37E33-912F-46B0-9F7C-6FB80EEB5CD3}" type="datetime1">
              <a:rPr lang="en-GB"/>
              <a:pPr>
                <a:defRPr/>
              </a:pPr>
              <a:t>24/10/2024</a:t>
            </a:fld>
            <a:endParaRPr lang="en-GB" dirty="0"/>
          </a:p>
        </p:txBody>
      </p:sp>
      <p:sp>
        <p:nvSpPr>
          <p:cNvPr id="14" name="Footer Placeholder 4">
            <a:extLst>
              <a:ext uri="{FF2B5EF4-FFF2-40B4-BE49-F238E27FC236}">
                <a16:creationId xmlns:a16="http://schemas.microsoft.com/office/drawing/2014/main" id="{04F5043E-55B7-D721-B6DC-225C8D965CA0}"/>
              </a:ext>
            </a:extLst>
          </p:cNvPr>
          <p:cNvSpPr>
            <a:spLocks noGrp="1"/>
          </p:cNvSpPr>
          <p:nvPr userDrawn="1">
            <p:ph type="ftr" sz="quarter" idx="3"/>
          </p:nvPr>
        </p:nvSpPr>
        <p:spPr>
          <a:xfrm>
            <a:off x="1919288" y="6470650"/>
            <a:ext cx="8975725" cy="384175"/>
          </a:xfrm>
          <a:prstGeom prst="rect">
            <a:avLst/>
          </a:prstGeom>
        </p:spPr>
        <p:txBody>
          <a:bodyPr lIns="0" tIns="0" rIns="0" bIns="0" anchor="t" anchorCtr="0"/>
          <a:lstStyle>
            <a:lvl1pPr algn="l">
              <a:defRPr sz="1133" b="1" i="0" spc="0">
                <a:solidFill>
                  <a:srgbClr val="AFAFAF"/>
                </a:solidFill>
                <a:latin typeface="Arial" charset="0"/>
                <a:ea typeface="Arial" charset="0"/>
                <a:cs typeface="Arial" charset="0"/>
              </a:defRPr>
            </a:lvl1pPr>
          </a:lstStyle>
          <a:p>
            <a:pPr>
              <a:defRPr/>
            </a:pPr>
            <a:r>
              <a:rPr lang="en-GB"/>
              <a:t>VTT – beyond the obvious</a:t>
            </a:r>
            <a:endParaRPr lang="en-GB" dirty="0"/>
          </a:p>
        </p:txBody>
      </p:sp>
      <p:sp>
        <p:nvSpPr>
          <p:cNvPr id="15" name="Slide Number Placeholder 5">
            <a:extLst>
              <a:ext uri="{FF2B5EF4-FFF2-40B4-BE49-F238E27FC236}">
                <a16:creationId xmlns:a16="http://schemas.microsoft.com/office/drawing/2014/main" id="{B3EF39E1-7966-B69A-5A10-005EDD4AAE90}"/>
              </a:ext>
            </a:extLst>
          </p:cNvPr>
          <p:cNvSpPr>
            <a:spLocks noGrp="1"/>
          </p:cNvSpPr>
          <p:nvPr userDrawn="1">
            <p:ph type="sldNum" sz="quarter" idx="4"/>
          </p:nvPr>
        </p:nvSpPr>
        <p:spPr>
          <a:xfrm>
            <a:off x="10901363" y="6470650"/>
            <a:ext cx="1290637" cy="384175"/>
          </a:xfrm>
          <a:prstGeom prst="rect">
            <a:avLst/>
          </a:prstGeom>
        </p:spPr>
        <p:txBody>
          <a:bodyPr lIns="0" tIns="0" rIns="0" bIns="0" anchor="t" anchorCtr="0"/>
          <a:lstStyle>
            <a:lvl1pPr algn="ctr">
              <a:defRPr sz="1133" b="1" i="0" spc="0">
                <a:solidFill>
                  <a:srgbClr val="AFAFAF"/>
                </a:solidFill>
                <a:latin typeface="Arial" charset="0"/>
                <a:ea typeface="Arial" charset="0"/>
                <a:cs typeface="Arial" charset="0"/>
              </a:defRPr>
            </a:lvl1pPr>
          </a:lstStyle>
          <a:p>
            <a:pPr>
              <a:defRPr/>
            </a:pPr>
            <a:fld id="{A77C6A0D-4B64-4565-BBF0-406B43E2F2F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Lst>
  <p:transition spd="med">
    <p:fade/>
  </p:transition>
  <p:hf sldNum="0" hdr="0"/>
  <p:txStyles>
    <p:titleStyle>
      <a:lvl1pPr algn="l" defTabSz="608013" rtl="0" eaLnBrk="0" fontAlgn="base" hangingPunct="0">
        <a:lnSpc>
          <a:spcPct val="90000"/>
        </a:lnSpc>
        <a:spcBef>
          <a:spcPct val="0"/>
        </a:spcBef>
        <a:spcAft>
          <a:spcPct val="0"/>
        </a:spcAft>
        <a:defRPr sz="3400" b="1" kern="1200">
          <a:solidFill>
            <a:srgbClr val="F06E00"/>
          </a:solidFill>
          <a:latin typeface="Arial" charset="0"/>
          <a:ea typeface="Arial" charset="0"/>
          <a:cs typeface="Arial" charset="0"/>
        </a:defRPr>
      </a:lvl1pPr>
      <a:lvl2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2pPr>
      <a:lvl3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3pPr>
      <a:lvl4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4pPr>
      <a:lvl5pPr algn="l" defTabSz="608013" rtl="0" eaLnBrk="0" fontAlgn="base" hangingPunct="0">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5pPr>
      <a:lvl6pPr marL="4572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6pPr>
      <a:lvl7pPr marL="9144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7pPr>
      <a:lvl8pPr marL="13716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8pPr>
      <a:lvl9pPr marL="1828800" algn="l" defTabSz="608013" rtl="0" fontAlgn="base">
        <a:lnSpc>
          <a:spcPct val="90000"/>
        </a:lnSpc>
        <a:spcBef>
          <a:spcPct val="0"/>
        </a:spcBef>
        <a:spcAft>
          <a:spcPct val="0"/>
        </a:spcAft>
        <a:defRPr sz="3400" b="1">
          <a:solidFill>
            <a:srgbClr val="F06E00"/>
          </a:solidFill>
          <a:latin typeface="Arial" panose="020B0604020202020204" pitchFamily="34" charset="0"/>
          <a:cs typeface="Arial" panose="020B0604020202020204" pitchFamily="34" charset="0"/>
        </a:defRPr>
      </a:lvl9pPr>
    </p:titleStyle>
    <p:bodyStyle>
      <a:lvl1pPr marL="287338" indent="-287338" algn="l" defTabSz="608013" rtl="0" eaLnBrk="0" fontAlgn="base" hangingPunct="0">
        <a:spcBef>
          <a:spcPts val="400"/>
        </a:spcBef>
        <a:spcAft>
          <a:spcPct val="0"/>
        </a:spcAft>
        <a:buClr>
          <a:srgbClr val="F06E00"/>
        </a:buClr>
        <a:buSzPct val="100000"/>
        <a:buFont typeface="Wingdings 2" panose="05020102010507070707" pitchFamily="18" charset="2"/>
        <a:buChar char="¡"/>
        <a:defRPr lang="en-GB" sz="2400" kern="1200" dirty="0">
          <a:solidFill>
            <a:srgbClr val="000000"/>
          </a:solidFill>
          <a:latin typeface="Arial" charset="0"/>
          <a:ea typeface="Arial" charset="0"/>
          <a:cs typeface="Arial" charset="0"/>
        </a:defRPr>
      </a:lvl1pPr>
      <a:lvl2pPr marL="527050" indent="-239713" algn="l" defTabSz="608013" rtl="0" eaLnBrk="0" fontAlgn="base" hangingPunct="0">
        <a:spcBef>
          <a:spcPct val="0"/>
        </a:spcBef>
        <a:spcAft>
          <a:spcPct val="0"/>
        </a:spcAft>
        <a:buClr>
          <a:srgbClr val="F06E00"/>
        </a:buClr>
        <a:buFont typeface="Arial" panose="020B0604020202020204" pitchFamily="34" charset="0"/>
        <a:buChar char="•"/>
        <a:defRPr lang="en-GB" sz="2100" kern="1200" dirty="0">
          <a:solidFill>
            <a:srgbClr val="000000"/>
          </a:solidFill>
          <a:latin typeface="Arial" charset="0"/>
          <a:ea typeface="Arial" charset="0"/>
          <a:cs typeface="Arial" charset="0"/>
        </a:defRPr>
      </a:lvl2pPr>
      <a:lvl3pPr marL="766763" indent="-239713"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3pPr>
      <a:lvl4pPr marL="1006475" indent="-238125" algn="l" defTabSz="608013" rtl="0" eaLnBrk="0" fontAlgn="base" hangingPunct="0">
        <a:spcBef>
          <a:spcPct val="0"/>
        </a:spcBef>
        <a:spcAft>
          <a:spcPct val="0"/>
        </a:spcAft>
        <a:buClr>
          <a:srgbClr val="F06E00"/>
        </a:buClr>
        <a:buSzPct val="100000"/>
        <a:buFont typeface="Arial" panose="020B0604020202020204" pitchFamily="34" charset="0"/>
        <a:buChar char="•"/>
        <a:defRPr sz="2100" kern="1200">
          <a:solidFill>
            <a:srgbClr val="000000"/>
          </a:solidFill>
          <a:latin typeface="Arial" charset="0"/>
          <a:ea typeface="Arial" charset="0"/>
          <a:cs typeface="Arial" charset="0"/>
        </a:defRPr>
      </a:lvl4pPr>
      <a:lvl5pPr algn="l" defTabSz="608013" rtl="0" eaLnBrk="0" fontAlgn="base" hangingPunct="0">
        <a:lnSpc>
          <a:spcPct val="90000"/>
        </a:lnSpc>
        <a:spcBef>
          <a:spcPct val="0"/>
        </a:spcBef>
        <a:spcAft>
          <a:spcPts val="400"/>
        </a:spcAft>
        <a:buClr>
          <a:schemeClr val="tx1"/>
        </a:buClr>
        <a:buSzPct val="110000"/>
        <a:buFont typeface="Arial" panose="020B0604020202020204" pitchFamily="34" charset="0"/>
        <a:defRPr sz="2400" b="1" kern="1200">
          <a:solidFill>
            <a:srgbClr val="000000"/>
          </a:solidFill>
          <a:latin typeface="Arial" charset="0"/>
          <a:ea typeface="Arial" charset="0"/>
          <a:cs typeface="Arial" charset="0"/>
        </a:defRPr>
      </a:lvl5pPr>
      <a:lvl6pPr marL="0" indent="0" algn="l" defTabSz="609597" rtl="0" eaLnBrk="1" latinLnBrk="0" hangingPunct="1">
        <a:lnSpc>
          <a:spcPct val="90000"/>
        </a:lnSpc>
        <a:spcBef>
          <a:spcPts val="0"/>
        </a:spcBef>
        <a:buClr>
          <a:schemeClr val="tx1"/>
        </a:buClr>
        <a:buSzPct val="110000"/>
        <a:buFont typeface="Arial"/>
        <a:buNone/>
        <a:defRPr lang="en-GB" sz="2400" b="0" i="0" kern="1200" spc="0" noProof="0" dirty="0">
          <a:solidFill>
            <a:srgbClr val="000000"/>
          </a:solidFill>
          <a:latin typeface="Arial" charset="0"/>
          <a:ea typeface="+mn-ea"/>
          <a:cs typeface="Arial" charset="0"/>
        </a:defRPr>
      </a:lvl6pPr>
      <a:lvl7pPr marL="3962374" indent="-304798" algn="l" defTabSz="609597" rtl="0" eaLnBrk="1" latinLnBrk="0" hangingPunct="1">
        <a:spcBef>
          <a:spcPct val="20000"/>
        </a:spcBef>
        <a:buFont typeface="Arial"/>
        <a:buChar char="•"/>
        <a:defRPr sz="2667" kern="1200">
          <a:solidFill>
            <a:schemeClr val="tx1"/>
          </a:solidFill>
          <a:latin typeface="+mn-lt"/>
          <a:ea typeface="+mn-ea"/>
          <a:cs typeface="+mn-cs"/>
        </a:defRPr>
      </a:lvl7pPr>
      <a:lvl8pPr marL="4571971" indent="-304798" algn="l" defTabSz="609597" rtl="0" eaLnBrk="1" latinLnBrk="0" hangingPunct="1">
        <a:spcBef>
          <a:spcPct val="20000"/>
        </a:spcBef>
        <a:buFont typeface="Arial"/>
        <a:buChar char="•"/>
        <a:defRPr sz="2667" kern="1200">
          <a:solidFill>
            <a:schemeClr val="tx1"/>
          </a:solidFill>
          <a:latin typeface="+mn-lt"/>
          <a:ea typeface="+mn-ea"/>
          <a:cs typeface="+mn-cs"/>
        </a:defRPr>
      </a:lvl8pPr>
      <a:lvl9pPr marL="5181568" indent="-304798" algn="l" defTabSz="609597"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97" rtl="0" eaLnBrk="1" latinLnBrk="0" hangingPunct="1">
        <a:defRPr sz="2400" kern="1200">
          <a:solidFill>
            <a:schemeClr val="tx1"/>
          </a:solidFill>
          <a:latin typeface="+mn-lt"/>
          <a:ea typeface="+mn-ea"/>
          <a:cs typeface="+mn-cs"/>
        </a:defRPr>
      </a:lvl1pPr>
      <a:lvl2pPr marL="609597" algn="l" defTabSz="609597" rtl="0" eaLnBrk="1" latinLnBrk="0" hangingPunct="1">
        <a:defRPr sz="2400" kern="1200">
          <a:solidFill>
            <a:schemeClr val="tx1"/>
          </a:solidFill>
          <a:latin typeface="+mn-lt"/>
          <a:ea typeface="+mn-ea"/>
          <a:cs typeface="+mn-cs"/>
        </a:defRPr>
      </a:lvl2pPr>
      <a:lvl3pPr marL="1219192" algn="l" defTabSz="609597" rtl="0" eaLnBrk="1" latinLnBrk="0" hangingPunct="1">
        <a:defRPr sz="2400" kern="1200">
          <a:solidFill>
            <a:schemeClr val="tx1"/>
          </a:solidFill>
          <a:latin typeface="+mn-lt"/>
          <a:ea typeface="+mn-ea"/>
          <a:cs typeface="+mn-cs"/>
        </a:defRPr>
      </a:lvl3pPr>
      <a:lvl4pPr marL="1828789" algn="l" defTabSz="609597" rtl="0" eaLnBrk="1" latinLnBrk="0" hangingPunct="1">
        <a:defRPr sz="2400" kern="1200">
          <a:solidFill>
            <a:schemeClr val="tx1"/>
          </a:solidFill>
          <a:latin typeface="+mn-lt"/>
          <a:ea typeface="+mn-ea"/>
          <a:cs typeface="+mn-cs"/>
        </a:defRPr>
      </a:lvl4pPr>
      <a:lvl5pPr marL="2438384" algn="l" defTabSz="609597" rtl="0" eaLnBrk="1" latinLnBrk="0" hangingPunct="1">
        <a:defRPr sz="2400" kern="1200">
          <a:solidFill>
            <a:schemeClr val="tx1"/>
          </a:solidFill>
          <a:latin typeface="+mn-lt"/>
          <a:ea typeface="+mn-ea"/>
          <a:cs typeface="+mn-cs"/>
        </a:defRPr>
      </a:lvl5pPr>
      <a:lvl6pPr marL="3047980" algn="l" defTabSz="609597" rtl="0" eaLnBrk="1" latinLnBrk="0" hangingPunct="1">
        <a:defRPr sz="2400" kern="1200">
          <a:solidFill>
            <a:schemeClr val="tx1"/>
          </a:solidFill>
          <a:latin typeface="+mn-lt"/>
          <a:ea typeface="+mn-ea"/>
          <a:cs typeface="+mn-cs"/>
        </a:defRPr>
      </a:lvl6pPr>
      <a:lvl7pPr marL="3657577" algn="l" defTabSz="609597" rtl="0" eaLnBrk="1" latinLnBrk="0" hangingPunct="1">
        <a:defRPr sz="2400" kern="1200">
          <a:solidFill>
            <a:schemeClr val="tx1"/>
          </a:solidFill>
          <a:latin typeface="+mn-lt"/>
          <a:ea typeface="+mn-ea"/>
          <a:cs typeface="+mn-cs"/>
        </a:defRPr>
      </a:lvl7pPr>
      <a:lvl8pPr marL="4267173" algn="l" defTabSz="609597" rtl="0" eaLnBrk="1" latinLnBrk="0" hangingPunct="1">
        <a:defRPr sz="2400" kern="1200">
          <a:solidFill>
            <a:schemeClr val="tx1"/>
          </a:solidFill>
          <a:latin typeface="+mn-lt"/>
          <a:ea typeface="+mn-ea"/>
          <a:cs typeface="+mn-cs"/>
        </a:defRPr>
      </a:lvl8pPr>
      <a:lvl9pPr marL="4876769" algn="l" defTabSz="60959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3" descr="tetiere">
            <a:extLst>
              <a:ext uri="{FF2B5EF4-FFF2-40B4-BE49-F238E27FC236}">
                <a16:creationId xmlns:a16="http://schemas.microsoft.com/office/drawing/2014/main" id="{DB89A867-B298-4BE5-2EF0-00A81F4EA50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422BC816-8218-4EBA-2022-B2EABF3D99BE}"/>
              </a:ext>
            </a:extLst>
          </p:cNvPr>
          <p:cNvSpPr>
            <a:spLocks noGrp="1" noChangeArrowheads="1"/>
          </p:cNvSpPr>
          <p:nvPr>
            <p:ph type="title"/>
          </p:nvPr>
        </p:nvSpPr>
        <p:spPr bwMode="auto">
          <a:xfrm>
            <a:off x="814388" y="25400"/>
            <a:ext cx="106584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a:t>Click to add title</a:t>
            </a:r>
          </a:p>
        </p:txBody>
      </p:sp>
      <p:sp>
        <p:nvSpPr>
          <p:cNvPr id="8196" name="Rectangle 3">
            <a:extLst>
              <a:ext uri="{FF2B5EF4-FFF2-40B4-BE49-F238E27FC236}">
                <a16:creationId xmlns:a16="http://schemas.microsoft.com/office/drawing/2014/main" id="{A4356952-36CC-147F-1AB6-9F52C38FFB78}"/>
              </a:ext>
            </a:extLst>
          </p:cNvPr>
          <p:cNvSpPr>
            <a:spLocks noGrp="1" noChangeArrowheads="1"/>
          </p:cNvSpPr>
          <p:nvPr>
            <p:ph type="body" idx="1"/>
          </p:nvPr>
        </p:nvSpPr>
        <p:spPr bwMode="auto">
          <a:xfrm>
            <a:off x="814388" y="1916113"/>
            <a:ext cx="1068546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a:t>Click to edit master text styles </a:t>
            </a:r>
          </a:p>
          <a:p>
            <a:pPr lvl="1"/>
            <a:r>
              <a:rPr lang="en-GB" altLang="de-DE"/>
              <a:t>Second level</a:t>
            </a:r>
          </a:p>
          <a:p>
            <a:pPr lvl="2"/>
            <a:r>
              <a:rPr lang="en-GB" altLang="de-DE"/>
              <a:t>Third level</a:t>
            </a:r>
          </a:p>
          <a:p>
            <a:pPr lvl="3"/>
            <a:r>
              <a:rPr lang="en-GB" altLang="de-DE"/>
              <a:t>Fourth level</a:t>
            </a:r>
          </a:p>
          <a:p>
            <a:pPr lvl="4"/>
            <a:r>
              <a:rPr lang="en-GB" altLang="de-DE"/>
              <a:t>Fifth level</a:t>
            </a:r>
          </a:p>
          <a:p>
            <a:pPr lvl="4"/>
            <a:endParaRPr lang="en-GB" altLang="de-DE"/>
          </a:p>
        </p:txBody>
      </p:sp>
      <p:pic>
        <p:nvPicPr>
          <p:cNvPr id="8197" name="Picture 21" descr="logint">
            <a:extLst>
              <a:ext uri="{FF2B5EF4-FFF2-40B4-BE49-F238E27FC236}">
                <a16:creationId xmlns:a16="http://schemas.microsoft.com/office/drawing/2014/main" id="{FBE2EE90-CAF9-3A6F-6E81-10B553E98A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59900" y="6411913"/>
            <a:ext cx="213201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3">
            <a:extLst>
              <a:ext uri="{FF2B5EF4-FFF2-40B4-BE49-F238E27FC236}">
                <a16:creationId xmlns:a16="http://schemas.microsoft.com/office/drawing/2014/main" id="{F40C699D-289D-D153-9333-053C1DAC31CC}"/>
              </a:ext>
            </a:extLst>
          </p:cNvPr>
          <p:cNvSpPr>
            <a:spLocks noChangeArrowheads="1"/>
          </p:cNvSpPr>
          <p:nvPr/>
        </p:nvSpPr>
        <p:spPr bwMode="auto">
          <a:xfrm>
            <a:off x="531813" y="6564313"/>
            <a:ext cx="5889625" cy="2222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de-DE" altLang="de-DE" sz="600" noProof="1">
                <a:solidFill>
                  <a:srgbClr val="8C8C8C"/>
                </a:solidFill>
              </a:rPr>
              <a:t>© ALSTOM 2012.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1" name="TextBox 7">
            <a:extLst>
              <a:ext uri="{FF2B5EF4-FFF2-40B4-BE49-F238E27FC236}">
                <a16:creationId xmlns:a16="http://schemas.microsoft.com/office/drawing/2014/main" id="{CB8E060A-F2C4-2D48-C20C-F0DE9B2F9EC1}"/>
              </a:ext>
            </a:extLst>
          </p:cNvPr>
          <p:cNvSpPr txBox="1">
            <a:spLocks noChangeArrowheads="1"/>
          </p:cNvSpPr>
          <p:nvPr/>
        </p:nvSpPr>
        <p:spPr bwMode="auto">
          <a:xfrm>
            <a:off x="400050" y="6318250"/>
            <a:ext cx="4032250" cy="246063"/>
          </a:xfrm>
          <a:prstGeom prst="rect">
            <a:avLst/>
          </a:prstGeom>
          <a:noFill/>
          <a:ln>
            <a:noFill/>
          </a:ln>
        </p:spPr>
        <p:txBody>
          <a:bodyP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defRPr/>
            </a:pPr>
            <a:r>
              <a:rPr lang="en-US" altLang="cs-CZ" sz="1000">
                <a:solidFill>
                  <a:srgbClr val="909090"/>
                </a:solidFill>
              </a:rPr>
              <a:t>Thermal Power Presentation – September 2012 </a:t>
            </a:r>
            <a:r>
              <a:rPr lang="en-GB" altLang="cs-CZ" sz="1000">
                <a:solidFill>
                  <a:srgbClr val="909090"/>
                </a:solidFill>
              </a:rPr>
              <a:t>- P </a:t>
            </a:r>
            <a:fld id="{1CCCA451-0B2C-4617-BCC9-02E527815BA1}" type="slidenum">
              <a:rPr lang="en-GB" altLang="cs-CZ" sz="1000">
                <a:solidFill>
                  <a:srgbClr val="909090"/>
                </a:solidFill>
              </a:rPr>
              <a:pPr eaLnBrk="1" hangingPunct="1">
                <a:defRPr/>
              </a:pPr>
              <a:t>‹#›</a:t>
            </a:fld>
            <a:endParaRPr lang="en-GB" altLang="cs-CZ" sz="1000">
              <a:solidFill>
                <a:srgbClr val="909090"/>
              </a:solidFill>
            </a:endParaRPr>
          </a:p>
        </p:txBody>
      </p:sp>
    </p:spTree>
  </p:cSld>
  <p:clrMap bg1="lt1" tx1="dk1" bg2="lt2" tx2="dk2" accent1="accent1" accent2="accent2" accent3="accent3" accent4="accent4" accent5="accent5" accent6="accent6" hlink="hlink" folHlink="folHlink"/>
  <p:sldLayoutIdLst>
    <p:sldLayoutId id="2147486393" r:id="rId1"/>
    <p:sldLayoutId id="2147486352" r:id="rId2"/>
    <p:sldLayoutId id="2147486353" r:id="rId3"/>
    <p:sldLayoutId id="2147486354" r:id="rId4"/>
    <p:sldLayoutId id="2147486394" r:id="rId5"/>
    <p:sldLayoutId id="2147486355" r:id="rId6"/>
    <p:sldLayoutId id="2147486395" r:id="rId7"/>
    <p:sldLayoutId id="2147486356" r:id="rId8"/>
    <p:sldLayoutId id="2147486396" r:id="rId9"/>
    <p:sldLayoutId id="2147486397" r:id="rId10"/>
  </p:sldLayoutIdLst>
  <p:hf sldNum="0" hd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lstom" pitchFamily="2" charset="0"/>
        </a:defRPr>
      </a:lvl2pPr>
      <a:lvl3pPr algn="l" rtl="0" eaLnBrk="0" fontAlgn="base" hangingPunct="0">
        <a:lnSpc>
          <a:spcPct val="90000"/>
        </a:lnSpc>
        <a:spcBef>
          <a:spcPct val="0"/>
        </a:spcBef>
        <a:spcAft>
          <a:spcPct val="0"/>
        </a:spcAft>
        <a:defRPr sz="2800">
          <a:solidFill>
            <a:schemeClr val="tx2"/>
          </a:solidFill>
          <a:latin typeface="Alstom" pitchFamily="2" charset="0"/>
        </a:defRPr>
      </a:lvl3pPr>
      <a:lvl4pPr algn="l" rtl="0" eaLnBrk="0" fontAlgn="base" hangingPunct="0">
        <a:lnSpc>
          <a:spcPct val="90000"/>
        </a:lnSpc>
        <a:spcBef>
          <a:spcPct val="0"/>
        </a:spcBef>
        <a:spcAft>
          <a:spcPct val="0"/>
        </a:spcAft>
        <a:defRPr sz="2800">
          <a:solidFill>
            <a:schemeClr val="tx2"/>
          </a:solidFill>
          <a:latin typeface="Alstom" pitchFamily="2" charset="0"/>
        </a:defRPr>
      </a:lvl4pPr>
      <a:lvl5pPr algn="l" rtl="0" eaLnBrk="0" fontAlgn="base" hangingPunct="0">
        <a:lnSpc>
          <a:spcPct val="90000"/>
        </a:lnSpc>
        <a:spcBef>
          <a:spcPct val="0"/>
        </a:spcBef>
        <a:spcAft>
          <a:spcPct val="0"/>
        </a:spcAft>
        <a:defRPr sz="2800">
          <a:solidFill>
            <a:schemeClr val="tx2"/>
          </a:solidFill>
          <a:latin typeface="Alstom" pitchFamily="2" charset="0"/>
        </a:defRPr>
      </a:lvl5pPr>
      <a:lvl6pPr marL="457200" algn="l" rtl="0" fontAlgn="base">
        <a:lnSpc>
          <a:spcPct val="90000"/>
        </a:lnSpc>
        <a:spcBef>
          <a:spcPct val="0"/>
        </a:spcBef>
        <a:spcAft>
          <a:spcPct val="0"/>
        </a:spcAft>
        <a:defRPr sz="2800">
          <a:solidFill>
            <a:schemeClr val="tx2"/>
          </a:solidFill>
          <a:latin typeface="Alstom" pitchFamily="2" charset="0"/>
        </a:defRPr>
      </a:lvl6pPr>
      <a:lvl7pPr marL="914400" algn="l" rtl="0" fontAlgn="base">
        <a:lnSpc>
          <a:spcPct val="90000"/>
        </a:lnSpc>
        <a:spcBef>
          <a:spcPct val="0"/>
        </a:spcBef>
        <a:spcAft>
          <a:spcPct val="0"/>
        </a:spcAft>
        <a:defRPr sz="2800">
          <a:solidFill>
            <a:schemeClr val="tx2"/>
          </a:solidFill>
          <a:latin typeface="Alstom" pitchFamily="2" charset="0"/>
        </a:defRPr>
      </a:lvl7pPr>
      <a:lvl8pPr marL="1371600" algn="l" rtl="0" fontAlgn="base">
        <a:lnSpc>
          <a:spcPct val="90000"/>
        </a:lnSpc>
        <a:spcBef>
          <a:spcPct val="0"/>
        </a:spcBef>
        <a:spcAft>
          <a:spcPct val="0"/>
        </a:spcAft>
        <a:defRPr sz="2800">
          <a:solidFill>
            <a:schemeClr val="tx2"/>
          </a:solidFill>
          <a:latin typeface="Alstom" pitchFamily="2" charset="0"/>
        </a:defRPr>
      </a:lvl8pPr>
      <a:lvl9pPr marL="1828800" algn="l" rtl="0" fontAlgn="base">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rgbClr val="1B5CA5"/>
        </a:buClr>
        <a:buFont typeface="Arial" panose="020B0604020202020204" pitchFamily="34" charset="0"/>
        <a:buChar char="•"/>
        <a:defRPr sz="2400">
          <a:solidFill>
            <a:srgbClr val="5F5F5F"/>
          </a:solidFill>
          <a:latin typeface="+mn-lt"/>
          <a:ea typeface="+mn-ea"/>
          <a:cs typeface="+mn-cs"/>
        </a:defRPr>
      </a:lvl1pPr>
      <a:lvl2pPr marL="628650" indent="-171450" algn="l" rtl="0" eaLnBrk="0" fontAlgn="base" hangingPunct="0">
        <a:lnSpc>
          <a:spcPct val="90000"/>
        </a:lnSpc>
        <a:spcBef>
          <a:spcPct val="0"/>
        </a:spcBef>
        <a:spcAft>
          <a:spcPct val="0"/>
        </a:spcAft>
        <a:buClr>
          <a:srgbClr val="1B5CA5"/>
        </a:buClr>
        <a:buFont typeface="Alstom" pitchFamily="2" charset="0"/>
        <a:buChar char="−"/>
        <a:defRPr sz="2200">
          <a:solidFill>
            <a:srgbClr val="5F5F5F"/>
          </a:solidFill>
          <a:latin typeface="+mn-lt"/>
        </a:defRPr>
      </a:lvl2pPr>
      <a:lvl3pPr marL="1076325" indent="-161925" algn="l" rtl="0" eaLnBrk="0" fontAlgn="base" hangingPunct="0">
        <a:spcBef>
          <a:spcPct val="20000"/>
        </a:spcBef>
        <a:spcAft>
          <a:spcPct val="0"/>
        </a:spcAft>
        <a:buClr>
          <a:srgbClr val="1B5CA5"/>
        </a:buClr>
        <a:buFont typeface="Arial" panose="020B0604020202020204" pitchFamily="34" charset="0"/>
        <a:buChar char="•"/>
        <a:defRPr sz="2000">
          <a:solidFill>
            <a:srgbClr val="5F5F5F"/>
          </a:solidFill>
          <a:latin typeface="+mn-lt"/>
        </a:defRPr>
      </a:lvl3pPr>
      <a:lvl4pPr marL="1524000" indent="-152400" algn="l" rtl="0" eaLnBrk="0" fontAlgn="base" hangingPunct="0">
        <a:spcBef>
          <a:spcPct val="20000"/>
        </a:spcBef>
        <a:spcAft>
          <a:spcPct val="0"/>
        </a:spcAft>
        <a:buClr>
          <a:srgbClr val="1B5CA5"/>
        </a:buClr>
        <a:buFont typeface="Alstom" pitchFamily="2" charset="0"/>
        <a:buChar char="−"/>
        <a:defRPr>
          <a:solidFill>
            <a:srgbClr val="5F5F5F"/>
          </a:solidFill>
          <a:latin typeface="+mn-lt"/>
        </a:defRPr>
      </a:lvl4pPr>
      <a:lvl5pPr marL="1971675" indent="-142875" algn="l" rtl="0" eaLnBrk="0" fontAlgn="base" hangingPunct="0">
        <a:spcBef>
          <a:spcPct val="20000"/>
        </a:spcBef>
        <a:spcAft>
          <a:spcPct val="0"/>
        </a:spcAft>
        <a:buClr>
          <a:srgbClr val="1B5CA5"/>
        </a:buClr>
        <a:buFont typeface="Arial" panose="020B0604020202020204" pitchFamily="34" charset="0"/>
        <a:buChar char="•"/>
        <a:defRPr>
          <a:solidFill>
            <a:srgbClr val="5F5F5F"/>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32" descr="bandeau_2">
            <a:extLst>
              <a:ext uri="{FF2B5EF4-FFF2-40B4-BE49-F238E27FC236}">
                <a16:creationId xmlns:a16="http://schemas.microsoft.com/office/drawing/2014/main" id="{DB9C9A37-6F36-F602-2C99-2F7E55F069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569913"/>
            <a:ext cx="12192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91901D05-2483-4262-472F-35CF6AE8A819}"/>
              </a:ext>
            </a:extLst>
          </p:cNvPr>
          <p:cNvSpPr>
            <a:spLocks noGrp="1" noChangeArrowheads="1"/>
          </p:cNvSpPr>
          <p:nvPr>
            <p:ph type="title"/>
          </p:nvPr>
        </p:nvSpPr>
        <p:spPr bwMode="auto">
          <a:xfrm>
            <a:off x="633413" y="25400"/>
            <a:ext cx="10947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add title</a:t>
            </a:r>
          </a:p>
        </p:txBody>
      </p:sp>
      <p:pic>
        <p:nvPicPr>
          <p:cNvPr id="9220" name="Picture 21" descr="logint">
            <a:extLst>
              <a:ext uri="{FF2B5EF4-FFF2-40B4-BE49-F238E27FC236}">
                <a16:creationId xmlns:a16="http://schemas.microsoft.com/office/drawing/2014/main" id="{0A57C8AF-E34A-C515-6322-96005AC972F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34550" y="6454775"/>
            <a:ext cx="1854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3">
            <a:extLst>
              <a:ext uri="{FF2B5EF4-FFF2-40B4-BE49-F238E27FC236}">
                <a16:creationId xmlns:a16="http://schemas.microsoft.com/office/drawing/2014/main" id="{9725922A-D2F9-06E9-C5DC-4D73F02CEB53}"/>
              </a:ext>
            </a:extLst>
          </p:cNvPr>
          <p:cNvSpPr>
            <a:spLocks noChangeArrowheads="1"/>
          </p:cNvSpPr>
          <p:nvPr/>
        </p:nvSpPr>
        <p:spPr bwMode="auto">
          <a:xfrm>
            <a:off x="628650" y="6537325"/>
            <a:ext cx="5891213" cy="184150"/>
          </a:xfrm>
          <a:prstGeom prst="rect">
            <a:avLst/>
          </a:prstGeom>
          <a:noFill/>
          <a:ln>
            <a:noFill/>
          </a:ln>
        </p:spPr>
        <p:txBody>
          <a:bodyPr lIns="0" tIns="0" rIns="0" bIns="0" anchor="ctr">
            <a:spAutoFit/>
          </a:bodyPr>
          <a:lstStyle>
            <a:lvl1pPr eaLnBrk="0" hangingPunct="0">
              <a:defRPr sz="1400">
                <a:solidFill>
                  <a:schemeClr val="tx1"/>
                </a:solidFill>
                <a:latin typeface="Alstom" pitchFamily="2" charset="0"/>
              </a:defRPr>
            </a:lvl1pPr>
            <a:lvl2pPr marL="742950" indent="-285750" eaLnBrk="0" hangingPunct="0">
              <a:defRPr sz="1400">
                <a:solidFill>
                  <a:schemeClr val="tx1"/>
                </a:solidFill>
                <a:latin typeface="Alstom" pitchFamily="2" charset="0"/>
              </a:defRPr>
            </a:lvl2pPr>
            <a:lvl3pPr marL="1143000" indent="-228600" eaLnBrk="0" hangingPunct="0">
              <a:defRPr sz="1400">
                <a:solidFill>
                  <a:schemeClr val="tx1"/>
                </a:solidFill>
                <a:latin typeface="Alstom" pitchFamily="2" charset="0"/>
              </a:defRPr>
            </a:lvl3pPr>
            <a:lvl4pPr marL="1600200" indent="-228600" eaLnBrk="0" hangingPunct="0">
              <a:defRPr sz="1400">
                <a:solidFill>
                  <a:schemeClr val="tx1"/>
                </a:solidFill>
                <a:latin typeface="Alstom" pitchFamily="2" charset="0"/>
              </a:defRPr>
            </a:lvl4pPr>
            <a:lvl5pPr marL="2057400" indent="-228600" eaLnBrk="0" hangingPunct="0">
              <a:defRPr sz="1400">
                <a:solidFill>
                  <a:schemeClr val="tx1"/>
                </a:solidFill>
                <a:latin typeface="Alstom" pitchFamily="2" charset="0"/>
              </a:defRPr>
            </a:lvl5pPr>
            <a:lvl6pPr marL="2514600" indent="-228600" eaLnBrk="0" fontAlgn="base" hangingPunct="0">
              <a:spcBef>
                <a:spcPct val="0"/>
              </a:spcBef>
              <a:spcAft>
                <a:spcPct val="0"/>
              </a:spcAft>
              <a:defRPr sz="1400">
                <a:solidFill>
                  <a:schemeClr val="tx1"/>
                </a:solidFill>
                <a:latin typeface="Alstom" pitchFamily="2" charset="0"/>
              </a:defRPr>
            </a:lvl6pPr>
            <a:lvl7pPr marL="2971800" indent="-228600" eaLnBrk="0" fontAlgn="base" hangingPunct="0">
              <a:spcBef>
                <a:spcPct val="0"/>
              </a:spcBef>
              <a:spcAft>
                <a:spcPct val="0"/>
              </a:spcAft>
              <a:defRPr sz="1400">
                <a:solidFill>
                  <a:schemeClr val="tx1"/>
                </a:solidFill>
                <a:latin typeface="Alstom" pitchFamily="2" charset="0"/>
              </a:defRPr>
            </a:lvl7pPr>
            <a:lvl8pPr marL="3429000" indent="-228600" eaLnBrk="0" fontAlgn="base" hangingPunct="0">
              <a:spcBef>
                <a:spcPct val="0"/>
              </a:spcBef>
              <a:spcAft>
                <a:spcPct val="0"/>
              </a:spcAft>
              <a:defRPr sz="1400">
                <a:solidFill>
                  <a:schemeClr val="tx1"/>
                </a:solidFill>
                <a:latin typeface="Alstom" pitchFamily="2" charset="0"/>
              </a:defRPr>
            </a:lvl8pPr>
            <a:lvl9pPr marL="3886200" indent="-228600" eaLnBrk="0" fontAlgn="base" hangingPunct="0">
              <a:spcBef>
                <a:spcPct val="0"/>
              </a:spcBef>
              <a:spcAft>
                <a:spcPct val="0"/>
              </a:spcAft>
              <a:defRPr sz="1400">
                <a:solidFill>
                  <a:schemeClr val="tx1"/>
                </a:solidFill>
                <a:latin typeface="Alstom" pitchFamily="2" charset="0"/>
              </a:defRPr>
            </a:lvl9pPr>
          </a:lstStyle>
          <a:p>
            <a:pPr eaLnBrk="1" hangingPunct="1">
              <a:lnSpc>
                <a:spcPct val="80000"/>
              </a:lnSpc>
              <a:defRPr/>
            </a:pPr>
            <a:r>
              <a:rPr lang="en-US" altLang="en-US" sz="500" noProof="1">
                <a:solidFill>
                  <a:srgbClr val="8C8C8C"/>
                </a:solidFill>
                <a:latin typeface="Arial" pitchFamily="34" charset="0"/>
              </a:rPr>
              <a:t>© ALSTOM 2015.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authority, is strictly prohibited. </a:t>
            </a:r>
          </a:p>
        </p:txBody>
      </p:sp>
      <p:sp>
        <p:nvSpPr>
          <p:cNvPr id="1030" name="TextBox 7">
            <a:extLst>
              <a:ext uri="{FF2B5EF4-FFF2-40B4-BE49-F238E27FC236}">
                <a16:creationId xmlns:a16="http://schemas.microsoft.com/office/drawing/2014/main" id="{00F9AB21-781F-E74A-BBCE-3CD888DB1740}"/>
              </a:ext>
            </a:extLst>
          </p:cNvPr>
          <p:cNvSpPr txBox="1">
            <a:spLocks noChangeArrowheads="1"/>
          </p:cNvSpPr>
          <p:nvPr/>
        </p:nvSpPr>
        <p:spPr bwMode="auto">
          <a:xfrm>
            <a:off x="495300" y="6332538"/>
            <a:ext cx="10990263" cy="215900"/>
          </a:xfrm>
          <a:prstGeom prst="rect">
            <a:avLst/>
          </a:prstGeom>
          <a:noFill/>
          <a:ln>
            <a:noFill/>
          </a:ln>
        </p:spPr>
        <p:txBody>
          <a:bodyPr>
            <a:spAutoFit/>
          </a:bodyPr>
          <a:lstStyle>
            <a:lvl1pPr>
              <a:defRPr sz="1400">
                <a:solidFill>
                  <a:schemeClr val="tx1"/>
                </a:solidFill>
                <a:latin typeface="Alstom" pitchFamily="2" charset="0"/>
                <a:cs typeface="Arial" panose="020B0604020202020204" pitchFamily="34" charset="0"/>
              </a:defRPr>
            </a:lvl1pPr>
            <a:lvl2pPr marL="742950" indent="-285750">
              <a:defRPr sz="1400">
                <a:solidFill>
                  <a:schemeClr val="tx1"/>
                </a:solidFill>
                <a:latin typeface="Alstom" pitchFamily="2" charset="0"/>
                <a:cs typeface="Arial" panose="020B0604020202020204" pitchFamily="34" charset="0"/>
              </a:defRPr>
            </a:lvl2pPr>
            <a:lvl3pPr marL="1143000" indent="-228600">
              <a:defRPr sz="1400">
                <a:solidFill>
                  <a:schemeClr val="tx1"/>
                </a:solidFill>
                <a:latin typeface="Alstom" pitchFamily="2" charset="0"/>
                <a:cs typeface="Arial" panose="020B0604020202020204" pitchFamily="34" charset="0"/>
              </a:defRPr>
            </a:lvl3pPr>
            <a:lvl4pPr marL="1600200" indent="-228600">
              <a:defRPr sz="1400">
                <a:solidFill>
                  <a:schemeClr val="tx1"/>
                </a:solidFill>
                <a:latin typeface="Alstom" pitchFamily="2" charset="0"/>
                <a:cs typeface="Arial" panose="020B0604020202020204" pitchFamily="34" charset="0"/>
              </a:defRPr>
            </a:lvl4pPr>
            <a:lvl5pPr marL="2057400" indent="-228600">
              <a:defRPr sz="1400">
                <a:solidFill>
                  <a:schemeClr val="tx1"/>
                </a:solidFill>
                <a:latin typeface="Alstom" pitchFamily="2"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lstom" pitchFamily="2" charset="0"/>
                <a:cs typeface="Arial" panose="020B0604020202020204" pitchFamily="34" charset="0"/>
              </a:defRPr>
            </a:lvl9pPr>
          </a:lstStyle>
          <a:p>
            <a:pPr eaLnBrk="1" hangingPunct="1">
              <a:defRPr/>
            </a:pPr>
            <a:r>
              <a:rPr lang="en-GB" altLang="en-US" sz="800">
                <a:solidFill>
                  <a:srgbClr val="BFBFBF"/>
                </a:solidFill>
                <a:latin typeface="Arial" panose="020B0604020202020204" pitchFamily="34" charset="0"/>
              </a:rPr>
              <a:t>   © ALSTOm Technology 2015 		SIRM2015- </a:t>
            </a:r>
            <a:fld id="{41D4283F-630D-4A68-BCA9-E1F52FE5BA25}" type="datetime1">
              <a:rPr lang="en-GB" altLang="en-US" sz="800">
                <a:solidFill>
                  <a:srgbClr val="BFBFBF"/>
                </a:solidFill>
                <a:latin typeface="Arial" panose="020B0604020202020204" pitchFamily="34" charset="0"/>
              </a:rPr>
              <a:pPr eaLnBrk="1" hangingPunct="1">
                <a:defRPr/>
              </a:pPr>
              <a:t>24/10/2024</a:t>
            </a:fld>
            <a:r>
              <a:rPr lang="en-GB" altLang="en-US" sz="800">
                <a:solidFill>
                  <a:srgbClr val="BFBFBF"/>
                </a:solidFill>
                <a:latin typeface="Arial" panose="020B0604020202020204" pitchFamily="34" charset="0"/>
              </a:rPr>
              <a:t> 			 P </a:t>
            </a:r>
            <a:fld id="{2949A763-5221-4DEA-8221-04349A33005A}" type="slidenum">
              <a:rPr lang="en-GB" altLang="en-US" sz="800">
                <a:solidFill>
                  <a:srgbClr val="BFBFBF"/>
                </a:solidFill>
                <a:latin typeface="Arial" panose="020B0604020202020204" pitchFamily="34" charset="0"/>
              </a:rPr>
              <a:pPr eaLnBrk="1" hangingPunct="1">
                <a:defRPr/>
              </a:pPr>
              <a:t>‹#›</a:t>
            </a:fld>
            <a:endParaRPr lang="en-GB" altLang="en-US" sz="800">
              <a:solidFill>
                <a:srgbClr val="BFBFBF"/>
              </a:solidFill>
              <a:latin typeface="Arial" panose="020B0604020202020204" pitchFamily="34" charset="0"/>
            </a:endParaRPr>
          </a:p>
        </p:txBody>
      </p:sp>
      <p:sp>
        <p:nvSpPr>
          <p:cNvPr id="9223" name="Text Placeholder 10">
            <a:extLst>
              <a:ext uri="{FF2B5EF4-FFF2-40B4-BE49-F238E27FC236}">
                <a16:creationId xmlns:a16="http://schemas.microsoft.com/office/drawing/2014/main" id="{0233EEA2-FE4B-AB08-83E3-16D3D125DA37}"/>
              </a:ext>
            </a:extLst>
          </p:cNvPr>
          <p:cNvSpPr>
            <a:spLocks noGrp="1"/>
          </p:cNvSpPr>
          <p:nvPr>
            <p:ph type="body" idx="1"/>
          </p:nvPr>
        </p:nvSpPr>
        <p:spPr bwMode="auto">
          <a:xfrm>
            <a:off x="609600" y="1924050"/>
            <a:ext cx="10972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add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398" r:id="rId1"/>
    <p:sldLayoutId id="2147486357" r:id="rId2"/>
    <p:sldLayoutId id="2147486358" r:id="rId3"/>
    <p:sldLayoutId id="2147486359" r:id="rId4"/>
    <p:sldLayoutId id="2147486360" r:id="rId5"/>
    <p:sldLayoutId id="2147486361" r:id="rId6"/>
    <p:sldLayoutId id="2147486362" r:id="rId7"/>
    <p:sldLayoutId id="2147486363" r:id="rId8"/>
    <p:sldLayoutId id="2147486364" r:id="rId9"/>
    <p:sldLayoutId id="2147486365" r:id="rId10"/>
    <p:sldLayoutId id="2147486366" r:id="rId11"/>
    <p:sldLayoutId id="2147486399" r:id="rId12"/>
    <p:sldLayoutId id="2147486367" r:id="rId13"/>
    <p:sldLayoutId id="2147486400" r:id="rId14"/>
  </p:sldLayoutIdLst>
  <p:hf sldNum="0" hdr="0" dt="0"/>
  <p:txStyles>
    <p:titleStyle>
      <a:lvl1pPr algn="l" rtl="0" eaLnBrk="0" fontAlgn="base" hangingPunct="0">
        <a:lnSpc>
          <a:spcPct val="90000"/>
        </a:lnSpc>
        <a:spcBef>
          <a:spcPct val="0"/>
        </a:spcBef>
        <a:spcAft>
          <a:spcPct val="0"/>
        </a:spcAft>
        <a:defRPr sz="2600">
          <a:solidFill>
            <a:schemeClr val="accent1"/>
          </a:solidFill>
          <a:latin typeface="+mj-lt"/>
          <a:ea typeface="+mj-ea"/>
          <a:cs typeface="Arial" pitchFamily="34" charset="0"/>
        </a:defRPr>
      </a:lvl1pPr>
      <a:lvl2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2pPr>
      <a:lvl3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3pPr>
      <a:lvl4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4pPr>
      <a:lvl5pPr algn="l" rtl="0" eaLnBrk="0" fontAlgn="base" hangingPunct="0">
        <a:lnSpc>
          <a:spcPct val="90000"/>
        </a:lnSpc>
        <a:spcBef>
          <a:spcPct val="0"/>
        </a:spcBef>
        <a:spcAft>
          <a:spcPct val="0"/>
        </a:spcAft>
        <a:defRPr sz="2600">
          <a:solidFill>
            <a:schemeClr val="accent1"/>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180975" indent="-180975" algn="l" rtl="0" eaLnBrk="0" fontAlgn="base" hangingPunct="0">
        <a:lnSpc>
          <a:spcPct val="90000"/>
        </a:lnSpc>
        <a:spcBef>
          <a:spcPts val="1000"/>
        </a:spcBef>
        <a:spcAft>
          <a:spcPts val="600"/>
        </a:spcAft>
        <a:buClr>
          <a:schemeClr val="accent1"/>
        </a:buClr>
        <a:buFont typeface="Arial" panose="020B0604020202020204" pitchFamily="34" charset="0"/>
        <a:buChar char="•"/>
        <a:defRPr sz="2400">
          <a:solidFill>
            <a:srgbClr val="5F5F5F"/>
          </a:solidFill>
          <a:latin typeface="+mn-lt"/>
          <a:ea typeface="+mn-ea"/>
          <a:cs typeface="Arial" pitchFamily="34" charset="0"/>
        </a:defRPr>
      </a:lvl1pPr>
      <a:lvl2pPr marL="628650" indent="-171450" algn="l" rtl="0" eaLnBrk="0" fontAlgn="base" hangingPunct="0">
        <a:lnSpc>
          <a:spcPct val="90000"/>
        </a:lnSpc>
        <a:spcBef>
          <a:spcPct val="0"/>
        </a:spcBef>
        <a:spcAft>
          <a:spcPct val="0"/>
        </a:spcAft>
        <a:buClr>
          <a:schemeClr val="accent1"/>
        </a:buClr>
        <a:buFont typeface="Alstom" pitchFamily="2" charset="0"/>
        <a:buChar char="−"/>
        <a:defRPr sz="2200">
          <a:solidFill>
            <a:srgbClr val="5F5F5F"/>
          </a:solidFill>
          <a:latin typeface="+mn-lt"/>
          <a:cs typeface="Arial" pitchFamily="34" charset="0"/>
        </a:defRPr>
      </a:lvl2pPr>
      <a:lvl3pPr marL="1076325" indent="-161925" algn="l" rtl="0" eaLnBrk="0" fontAlgn="base" hangingPunct="0">
        <a:spcBef>
          <a:spcPct val="20000"/>
        </a:spcBef>
        <a:spcAft>
          <a:spcPct val="0"/>
        </a:spcAft>
        <a:buClr>
          <a:schemeClr val="accent1"/>
        </a:buClr>
        <a:buFont typeface="Arial" panose="020B0604020202020204" pitchFamily="34" charset="0"/>
        <a:buChar char="•"/>
        <a:defRPr sz="2000">
          <a:solidFill>
            <a:srgbClr val="5F5F5F"/>
          </a:solidFill>
          <a:latin typeface="+mn-lt"/>
          <a:cs typeface="Arial" pitchFamily="34" charset="0"/>
        </a:defRPr>
      </a:lvl3pPr>
      <a:lvl4pPr marL="1524000" indent="-152400" algn="l" rtl="0" eaLnBrk="0" fontAlgn="base" hangingPunct="0">
        <a:spcBef>
          <a:spcPct val="20000"/>
        </a:spcBef>
        <a:spcAft>
          <a:spcPct val="0"/>
        </a:spcAft>
        <a:buClr>
          <a:schemeClr val="accent1"/>
        </a:buClr>
        <a:buFont typeface="Alstom" pitchFamily="2" charset="0"/>
        <a:buChar char="−"/>
        <a:defRPr>
          <a:solidFill>
            <a:srgbClr val="5F5F5F"/>
          </a:solidFill>
          <a:latin typeface="+mn-lt"/>
          <a:cs typeface="Arial" pitchFamily="34" charset="0"/>
        </a:defRPr>
      </a:lvl4pPr>
      <a:lvl5pPr marL="1971675" indent="-142875" algn="l" rtl="0" eaLnBrk="0" fontAlgn="base" hangingPunct="0">
        <a:spcBef>
          <a:spcPct val="20000"/>
        </a:spcBef>
        <a:spcAft>
          <a:spcPct val="0"/>
        </a:spcAft>
        <a:buClr>
          <a:schemeClr val="accent1"/>
        </a:buClr>
        <a:buFont typeface="Arial" panose="020B0604020202020204" pitchFamily="34" charset="0"/>
        <a:buChar char="•"/>
        <a:defRPr>
          <a:solidFill>
            <a:srgbClr val="5F5F5F"/>
          </a:solidFill>
          <a:latin typeface="+mn-lt"/>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771970" y="104845"/>
            <a:ext cx="1114571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Damages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2" name="Grafik 1" descr="schaden.jpg">
            <a:extLst>
              <a:ext uri="{FF2B5EF4-FFF2-40B4-BE49-F238E27FC236}">
                <a16:creationId xmlns:a16="http://schemas.microsoft.com/office/drawing/2014/main" id="{4D09BB43-0225-D64B-1766-D06CD3C32D83}"/>
              </a:ext>
            </a:extLst>
          </p:cNvPr>
          <p:cNvPicPr>
            <a:picLocks noChangeAspect="1"/>
          </p:cNvPicPr>
          <p:nvPr/>
        </p:nvPicPr>
        <p:blipFill rotWithShape="1">
          <a:blip r:embed="rId3"/>
          <a:srcRect r="1662" b="3182"/>
          <a:stretch/>
        </p:blipFill>
        <p:spPr>
          <a:xfrm rot="10800000">
            <a:off x="1090702" y="1699147"/>
            <a:ext cx="5269458" cy="3253514"/>
          </a:xfrm>
          <a:prstGeom prst="rect">
            <a:avLst/>
          </a:prstGeom>
        </p:spPr>
      </p:pic>
      <p:sp>
        <p:nvSpPr>
          <p:cNvPr id="5" name="Textfeld 4">
            <a:extLst>
              <a:ext uri="{FF2B5EF4-FFF2-40B4-BE49-F238E27FC236}">
                <a16:creationId xmlns:a16="http://schemas.microsoft.com/office/drawing/2014/main" id="{5B68D80C-782F-1A4E-517F-3F274202B336}"/>
              </a:ext>
            </a:extLst>
          </p:cNvPr>
          <p:cNvSpPr txBox="1"/>
          <p:nvPr/>
        </p:nvSpPr>
        <p:spPr>
          <a:xfrm>
            <a:off x="1084122" y="5359061"/>
            <a:ext cx="9567139" cy="461665"/>
          </a:xfrm>
          <a:prstGeom prst="rect">
            <a:avLst/>
          </a:prstGeom>
          <a:noFill/>
        </p:spPr>
        <p:txBody>
          <a:bodyPr wrap="square" rtlCol="0">
            <a:spAutoFit/>
          </a:bodyPr>
          <a:lstStyle/>
          <a:p>
            <a:r>
              <a:rPr lang="de-DE" sz="2400" dirty="0">
                <a:solidFill>
                  <a:srgbClr val="0000FF"/>
                </a:solidFill>
                <a:latin typeface="+mn-lt"/>
              </a:rPr>
              <a:t>Damage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of</a:t>
            </a:r>
            <a:r>
              <a:rPr lang="de-DE" sz="2400" b="0" dirty="0">
                <a:latin typeface="+mn-lt"/>
              </a:rPr>
              <a:t> a large Turbogenerator System</a:t>
            </a:r>
          </a:p>
        </p:txBody>
      </p:sp>
    </p:spTree>
    <p:extLst>
      <p:ext uri="{BB962C8B-B14F-4D97-AF65-F5344CB8AC3E}">
        <p14:creationId xmlns:p14="http://schemas.microsoft.com/office/powerpoint/2010/main" val="225197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922947" y="115922"/>
            <a:ext cx="1064806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Failures</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pic>
        <p:nvPicPr>
          <p:cNvPr id="4" name="Grafik 3">
            <a:extLst>
              <a:ext uri="{FF2B5EF4-FFF2-40B4-BE49-F238E27FC236}">
                <a16:creationId xmlns:a16="http://schemas.microsoft.com/office/drawing/2014/main" id="{498DBAAC-5986-7C63-EDC8-E67D9C296D62}"/>
              </a:ext>
            </a:extLst>
          </p:cNvPr>
          <p:cNvPicPr>
            <a:picLocks noChangeAspect="1"/>
          </p:cNvPicPr>
          <p:nvPr/>
        </p:nvPicPr>
        <p:blipFill>
          <a:blip r:embed="rId3"/>
          <a:stretch>
            <a:fillRect/>
          </a:stretch>
        </p:blipFill>
        <p:spPr>
          <a:xfrm>
            <a:off x="1162227" y="1452785"/>
            <a:ext cx="9092725" cy="4563454"/>
          </a:xfrm>
          <a:prstGeom prst="rect">
            <a:avLst/>
          </a:prstGeom>
        </p:spPr>
      </p:pic>
      <p:sp>
        <p:nvSpPr>
          <p:cNvPr id="2" name="Rechteck 1">
            <a:extLst>
              <a:ext uri="{FF2B5EF4-FFF2-40B4-BE49-F238E27FC236}">
                <a16:creationId xmlns:a16="http://schemas.microsoft.com/office/drawing/2014/main" id="{ABBC228B-C6C7-DEA6-5848-E06F67BF8E1C}"/>
              </a:ext>
            </a:extLst>
          </p:cNvPr>
          <p:cNvSpPr/>
          <p:nvPr/>
        </p:nvSpPr>
        <p:spPr>
          <a:xfrm>
            <a:off x="1534160" y="5120640"/>
            <a:ext cx="318008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1C69FCE-34C7-3CF3-5942-AB28F425B2E5}"/>
              </a:ext>
            </a:extLst>
          </p:cNvPr>
          <p:cNvSpPr txBox="1"/>
          <p:nvPr/>
        </p:nvSpPr>
        <p:spPr>
          <a:xfrm>
            <a:off x="6320549" y="1565857"/>
            <a:ext cx="3768980" cy="830997"/>
          </a:xfrm>
          <a:prstGeom prst="rect">
            <a:avLst/>
          </a:prstGeom>
          <a:noFill/>
        </p:spPr>
        <p:txBody>
          <a:bodyPr wrap="none" rtlCol="0">
            <a:spAutoFit/>
          </a:bodyPr>
          <a:lstStyle/>
          <a:p>
            <a:r>
              <a:rPr lang="de-DE" sz="2400" dirty="0" err="1">
                <a:solidFill>
                  <a:srgbClr val="0000FF"/>
                </a:solidFill>
                <a:latin typeface="+mn-lt"/>
              </a:rPr>
              <a:t>Failures</a:t>
            </a:r>
            <a:r>
              <a:rPr lang="de-DE" sz="2400" dirty="0">
                <a:solidFill>
                  <a:srgbClr val="0000FF"/>
                </a:solidFill>
                <a:latin typeface="+mn-lt"/>
              </a:rPr>
              <a:t> in Couplings </a:t>
            </a:r>
            <a:r>
              <a:rPr lang="de-DE" sz="2400" b="0" dirty="0" err="1">
                <a:latin typeface="+mn-lt"/>
              </a:rPr>
              <a:t>of</a:t>
            </a:r>
            <a:r>
              <a:rPr lang="de-DE" sz="2400" dirty="0">
                <a:latin typeface="+mn-lt"/>
              </a:rPr>
              <a:t> </a:t>
            </a:r>
          </a:p>
          <a:p>
            <a:r>
              <a:rPr lang="de-DE" sz="2400" b="0" dirty="0">
                <a:latin typeface="+mn-lt"/>
              </a:rPr>
              <a:t>Turbogenerators</a:t>
            </a:r>
          </a:p>
        </p:txBody>
      </p:sp>
    </p:spTree>
    <p:extLst>
      <p:ext uri="{BB962C8B-B14F-4D97-AF65-F5344CB8AC3E}">
        <p14:creationId xmlns:p14="http://schemas.microsoft.com/office/powerpoint/2010/main" val="395689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2846D2B6-43A6-3FEB-205D-111AA4EFD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546" y="1688470"/>
            <a:ext cx="8855902" cy="45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40070C35-B421-4610-D984-F25CF74E28CD}"/>
              </a:ext>
            </a:extLst>
          </p:cNvPr>
          <p:cNvSpPr txBox="1"/>
          <p:nvPr/>
        </p:nvSpPr>
        <p:spPr>
          <a:xfrm>
            <a:off x="1540703" y="158373"/>
            <a:ext cx="7343677" cy="830997"/>
          </a:xfrm>
          <a:prstGeom prst="rect">
            <a:avLst/>
          </a:prstGeom>
          <a:noFill/>
        </p:spPr>
        <p:txBody>
          <a:bodyPr wrap="none" rtlCol="0">
            <a:spAutoFit/>
          </a:bodyPr>
          <a:lstStyle/>
          <a:p>
            <a:r>
              <a:rPr lang="de-DE" sz="2400" dirty="0">
                <a:solidFill>
                  <a:srgbClr val="0000FF"/>
                </a:solidFill>
                <a:latin typeface="+mj-lt"/>
              </a:rPr>
              <a:t>Definition </a:t>
            </a:r>
            <a:r>
              <a:rPr lang="de-DE" sz="2400" dirty="0" err="1">
                <a:solidFill>
                  <a:srgbClr val="0000FF"/>
                </a:solidFill>
                <a:latin typeface="+mj-lt"/>
              </a:rPr>
              <a:t>of</a:t>
            </a:r>
            <a:r>
              <a:rPr lang="de-DE" sz="2400" dirty="0">
                <a:solidFill>
                  <a:srgbClr val="0000FF"/>
                </a:solidFill>
                <a:latin typeface="+mj-lt"/>
              </a:rPr>
              <a:t> Sub </a:t>
            </a:r>
            <a:r>
              <a:rPr lang="de-DE" sz="2400" dirty="0" err="1">
                <a:solidFill>
                  <a:srgbClr val="0000FF"/>
                </a:solidFill>
                <a:latin typeface="+mj-lt"/>
              </a:rPr>
              <a:t>Synchronous</a:t>
            </a:r>
            <a:r>
              <a:rPr lang="de-DE" sz="2400" dirty="0">
                <a:solidFill>
                  <a:srgbClr val="0000FF"/>
                </a:solidFill>
                <a:latin typeface="+mj-lt"/>
              </a:rPr>
              <a:t> </a:t>
            </a:r>
            <a:r>
              <a:rPr lang="de-DE" sz="2400" dirty="0" err="1">
                <a:solidFill>
                  <a:srgbClr val="0000FF"/>
                </a:solidFill>
                <a:latin typeface="+mj-lt"/>
              </a:rPr>
              <a:t>Resonance</a:t>
            </a:r>
            <a:r>
              <a:rPr lang="de-DE" sz="2400" dirty="0">
                <a:solidFill>
                  <a:srgbClr val="0000FF"/>
                </a:solidFill>
                <a:latin typeface="+mj-lt"/>
              </a:rPr>
              <a:t> (SSR)</a:t>
            </a:r>
          </a:p>
          <a:p>
            <a:r>
              <a:rPr lang="de-DE" sz="2400" b="0" dirty="0">
                <a:latin typeface="+mj-lt"/>
              </a:rPr>
              <a:t>IEEE Terms and Definition </a:t>
            </a:r>
            <a:r>
              <a:rPr lang="de-DE" sz="2400" b="0" dirty="0" err="1">
                <a:latin typeface="+mj-lt"/>
              </a:rPr>
              <a:t>for</a:t>
            </a:r>
            <a:r>
              <a:rPr lang="de-DE" sz="2400" b="0" dirty="0">
                <a:latin typeface="+mj-lt"/>
              </a:rPr>
              <a:t> SSR</a:t>
            </a:r>
          </a:p>
        </p:txBody>
      </p:sp>
      <p:cxnSp>
        <p:nvCxnSpPr>
          <p:cNvPr id="4" name="Gerader Verbinder 3">
            <a:extLst>
              <a:ext uri="{FF2B5EF4-FFF2-40B4-BE49-F238E27FC236}">
                <a16:creationId xmlns:a16="http://schemas.microsoft.com/office/drawing/2014/main" id="{2B58BC18-781D-F800-0B55-55049AAD0C51}"/>
              </a:ext>
            </a:extLst>
          </p:cNvPr>
          <p:cNvCxnSpPr/>
          <p:nvPr/>
        </p:nvCxnSpPr>
        <p:spPr>
          <a:xfrm>
            <a:off x="1540703" y="168847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AA5BB64-FCF7-B917-EADC-C02D76BE0775}"/>
              </a:ext>
            </a:extLst>
          </p:cNvPr>
          <p:cNvCxnSpPr>
            <a:cxnSpLocks/>
          </p:cNvCxnSpPr>
          <p:nvPr/>
        </p:nvCxnSpPr>
        <p:spPr>
          <a:xfrm flipH="1">
            <a:off x="1540703" y="4445000"/>
            <a:ext cx="8670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3C8C291-AB4B-87A1-C107-1B3D42A9F6FD}"/>
              </a:ext>
            </a:extLst>
          </p:cNvPr>
          <p:cNvCxnSpPr/>
          <p:nvPr/>
        </p:nvCxnSpPr>
        <p:spPr>
          <a:xfrm>
            <a:off x="1540703"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AA64102A-3C69-CBFD-3777-3B0159A370B6}"/>
              </a:ext>
            </a:extLst>
          </p:cNvPr>
          <p:cNvCxnSpPr>
            <a:cxnSpLocks/>
          </p:cNvCxnSpPr>
          <p:nvPr/>
        </p:nvCxnSpPr>
        <p:spPr>
          <a:xfrm flipV="1">
            <a:off x="10210800" y="1688470"/>
            <a:ext cx="0" cy="2756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lang="de-DE" altLang="de-DE" sz="2400" dirty="0" err="1">
                <a:solidFill>
                  <a:srgbClr val="000000"/>
                </a:solidFill>
                <a:latin typeface="Arial" charset="0"/>
              </a:rPr>
              <a:t>with</a:t>
            </a:r>
            <a:r>
              <a:rPr lang="de-DE" altLang="de-DE" sz="2400" dirty="0">
                <a:solidFill>
                  <a:srgbClr val="000000"/>
                </a:solidFill>
                <a:latin typeface="Arial" charset="0"/>
              </a:rPr>
              <a:t> </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7461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78" name="Group 42">
            <a:extLst>
              <a:ext uri="{FF2B5EF4-FFF2-40B4-BE49-F238E27FC236}">
                <a16:creationId xmlns:a16="http://schemas.microsoft.com/office/drawing/2014/main" id="{77D165E1-54B8-8A10-123B-FF500C43DA16}"/>
              </a:ext>
            </a:extLst>
          </p:cNvPr>
          <p:cNvGrpSpPr>
            <a:grpSpLocks/>
          </p:cNvGrpSpPr>
          <p:nvPr/>
        </p:nvGrpSpPr>
        <p:grpSpPr bwMode="auto">
          <a:xfrm>
            <a:off x="2069899" y="1262754"/>
            <a:ext cx="8124825" cy="4184650"/>
            <a:chOff x="180" y="672"/>
            <a:chExt cx="5370" cy="2862"/>
          </a:xfrm>
        </p:grpSpPr>
        <p:sp>
          <p:nvSpPr>
            <p:cNvPr id="50192" name="Rectangle 31">
              <a:extLst>
                <a:ext uri="{FF2B5EF4-FFF2-40B4-BE49-F238E27FC236}">
                  <a16:creationId xmlns:a16="http://schemas.microsoft.com/office/drawing/2014/main" id="{4E0AEEE9-F946-EE0A-E5E0-BB661EC44FC9}"/>
                </a:ext>
              </a:extLst>
            </p:cNvPr>
            <p:cNvSpPr>
              <a:spLocks noChangeArrowheads="1"/>
            </p:cNvSpPr>
            <p:nvPr/>
          </p:nvSpPr>
          <p:spPr bwMode="auto">
            <a:xfrm flipV="1">
              <a:off x="180" y="672"/>
              <a:ext cx="5370" cy="2862"/>
            </a:xfrm>
            <a:prstGeom prst="rect">
              <a:avLst/>
            </a:prstGeom>
            <a:gradFill rotWithShape="1">
              <a:gsLst>
                <a:gs pos="0">
                  <a:srgbClr val="B2B2B2"/>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pic>
          <p:nvPicPr>
            <p:cNvPr id="50193" name="Picture 30">
              <a:extLst>
                <a:ext uri="{FF2B5EF4-FFF2-40B4-BE49-F238E27FC236}">
                  <a16:creationId xmlns:a16="http://schemas.microsoft.com/office/drawing/2014/main" id="{55929563-EB3D-68BB-B3AB-0396468F2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674"/>
              <a:ext cx="5322" cy="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179" name="Oval 40">
            <a:extLst>
              <a:ext uri="{FF2B5EF4-FFF2-40B4-BE49-F238E27FC236}">
                <a16:creationId xmlns:a16="http://schemas.microsoft.com/office/drawing/2014/main" id="{3EC964F8-E31C-A28D-65C3-B2F7415A1604}"/>
              </a:ext>
            </a:extLst>
          </p:cNvPr>
          <p:cNvSpPr>
            <a:spLocks noChangeArrowheads="1"/>
          </p:cNvSpPr>
          <p:nvPr/>
        </p:nvSpPr>
        <p:spPr bwMode="auto">
          <a:xfrm>
            <a:off x="5899150" y="2670175"/>
            <a:ext cx="88900" cy="889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endParaRPr lang="de-DE" altLang="de-DE" sz="1800">
              <a:solidFill>
                <a:srgbClr val="000000"/>
              </a:solidFill>
              <a:latin typeface="Verdana" panose="020B0604030504040204" pitchFamily="34" charset="0"/>
            </a:endParaRPr>
          </a:p>
        </p:txBody>
      </p:sp>
      <p:sp>
        <p:nvSpPr>
          <p:cNvPr id="50180" name="Rechteck 1">
            <a:extLst>
              <a:ext uri="{FF2B5EF4-FFF2-40B4-BE49-F238E27FC236}">
                <a16:creationId xmlns:a16="http://schemas.microsoft.com/office/drawing/2014/main" id="{C46CD5A1-2467-0C69-23DE-8A867372CED3}"/>
              </a:ext>
            </a:extLst>
          </p:cNvPr>
          <p:cNvSpPr>
            <a:spLocks noChangeArrowheads="1"/>
          </p:cNvSpPr>
          <p:nvPr/>
        </p:nvSpPr>
        <p:spPr bwMode="auto">
          <a:xfrm>
            <a:off x="767443" y="78848"/>
            <a:ext cx="101739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de-DE" altLang="de-DE" sz="2400" dirty="0" err="1">
                <a:solidFill>
                  <a:srgbClr val="0000FF"/>
                </a:solidFill>
                <a:latin typeface="Arial" panose="020B0604020202020204" pitchFamily="34" charset="0"/>
              </a:rPr>
              <a:t>Excitation</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of</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Vibrations</a:t>
            </a:r>
            <a:r>
              <a:rPr lang="de-DE" altLang="de-DE" sz="2400" dirty="0">
                <a:solidFill>
                  <a:srgbClr val="0000FF"/>
                </a:solidFill>
                <a:latin typeface="Arial" panose="020B0604020202020204" pitchFamily="34" charset="0"/>
              </a:rPr>
              <a:t> </a:t>
            </a:r>
            <a:r>
              <a:rPr lang="de-DE" altLang="de-DE" sz="2400" dirty="0" err="1">
                <a:solidFill>
                  <a:srgbClr val="0000FF"/>
                </a:solidFill>
                <a:latin typeface="Arial" panose="020B0604020202020204" pitchFamily="34" charset="0"/>
              </a:rPr>
              <a:t>inTurbogenerators</a:t>
            </a:r>
            <a:r>
              <a:rPr lang="de-DE" altLang="de-DE" sz="2400" dirty="0">
                <a:solidFill>
                  <a:srgbClr val="0000FF"/>
                </a:solidFill>
                <a:latin typeface="Arial" panose="020B0604020202020204" pitchFamily="34" charset="0"/>
              </a:rPr>
              <a:t> due </a:t>
            </a:r>
            <a:r>
              <a:rPr lang="de-DE" altLang="de-DE" sz="2400" dirty="0" err="1">
                <a:solidFill>
                  <a:srgbClr val="0000FF"/>
                </a:solidFill>
                <a:latin typeface="Arial" panose="020B0604020202020204" pitchFamily="34" charset="0"/>
              </a:rPr>
              <a:t>to</a:t>
            </a:r>
            <a:r>
              <a:rPr lang="de-DE" altLang="de-DE" sz="2400" dirty="0">
                <a:solidFill>
                  <a:srgbClr val="0000FF"/>
                </a:solidFill>
                <a:latin typeface="Arial" panose="020B0604020202020204" pitchFamily="34" charset="0"/>
              </a:rPr>
              <a:t> Air Gap Torques </a:t>
            </a:r>
          </a:p>
          <a:p>
            <a:pPr eaLnBrk="1" hangingPunct="1"/>
            <a:r>
              <a:rPr lang="de-DE" altLang="de-DE" sz="2400" b="0" dirty="0">
                <a:solidFill>
                  <a:srgbClr val="000000"/>
                </a:solidFill>
                <a:latin typeface="Arial" panose="020B0604020202020204" pitchFamily="34" charset="0"/>
              </a:rPr>
              <a:t>Generator Cross </a:t>
            </a:r>
            <a:r>
              <a:rPr lang="de-DE" altLang="de-DE" sz="2400" b="0" dirty="0" err="1">
                <a:solidFill>
                  <a:srgbClr val="000000"/>
                </a:solidFill>
                <a:latin typeface="Arial" panose="020B0604020202020204" pitchFamily="34" charset="0"/>
              </a:rPr>
              <a:t>Section</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with</a:t>
            </a:r>
            <a:r>
              <a:rPr lang="de-DE" altLang="de-DE" sz="2400" b="0" dirty="0">
                <a:solidFill>
                  <a:srgbClr val="000000"/>
                </a:solidFill>
                <a:latin typeface="Arial" panose="020B0604020202020204" pitchFamily="34" charset="0"/>
              </a:rPr>
              <a:t> Rotor and Stator  </a:t>
            </a:r>
          </a:p>
        </p:txBody>
      </p:sp>
      <p:sp>
        <p:nvSpPr>
          <p:cNvPr id="50182" name="Textfeld 2">
            <a:extLst>
              <a:ext uri="{FF2B5EF4-FFF2-40B4-BE49-F238E27FC236}">
                <a16:creationId xmlns:a16="http://schemas.microsoft.com/office/drawing/2014/main" id="{024A1711-0595-E470-52F5-46EC1FF505BE}"/>
              </a:ext>
            </a:extLst>
          </p:cNvPr>
          <p:cNvSpPr txBox="1">
            <a:spLocks noChangeArrowheads="1"/>
          </p:cNvSpPr>
          <p:nvPr/>
        </p:nvSpPr>
        <p:spPr bwMode="auto">
          <a:xfrm>
            <a:off x="767443" y="5641649"/>
            <a:ext cx="10278929" cy="83099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r>
              <a:rPr lang="de-DE" altLang="de-DE" sz="2400" dirty="0" err="1">
                <a:solidFill>
                  <a:srgbClr val="0000FF"/>
                </a:solidFill>
                <a:latin typeface="+mn-lt"/>
              </a:rPr>
              <a:t>Excitation</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t>
            </a:r>
            <a:r>
              <a:rPr lang="de-DE" altLang="de-DE" sz="2400" dirty="0" err="1">
                <a:solidFill>
                  <a:srgbClr val="0000FF"/>
                </a:solidFill>
                <a:latin typeface="+mn-lt"/>
              </a:rPr>
              <a:t>Torsional</a:t>
            </a:r>
            <a:r>
              <a:rPr lang="de-DE" altLang="de-DE" sz="2400" dirty="0">
                <a:solidFill>
                  <a:srgbClr val="0000FF"/>
                </a:solidFill>
                <a:latin typeface="+mn-lt"/>
              </a:rPr>
              <a:t> </a:t>
            </a:r>
            <a:r>
              <a:rPr lang="de-DE" altLang="de-DE" sz="2400" dirty="0" err="1">
                <a:solidFill>
                  <a:srgbClr val="0000FF"/>
                </a:solidFill>
                <a:latin typeface="+mn-lt"/>
              </a:rPr>
              <a:t>Vibrations</a:t>
            </a:r>
            <a:r>
              <a:rPr lang="de-DE" altLang="de-DE" sz="2400" dirty="0">
                <a:solidFill>
                  <a:srgbClr val="0000FF"/>
                </a:solidFill>
                <a:latin typeface="+mn-lt"/>
              </a:rPr>
              <a:t> </a:t>
            </a:r>
            <a:r>
              <a:rPr lang="de-DE" altLang="de-DE" sz="2400" b="0" dirty="0" err="1">
                <a:latin typeface="+mn-lt"/>
              </a:rPr>
              <a:t>of</a:t>
            </a:r>
            <a:r>
              <a:rPr lang="de-DE" altLang="de-DE" sz="2400" b="0" dirty="0">
                <a:latin typeface="+mn-lt"/>
              </a:rPr>
              <a:t> a </a:t>
            </a:r>
            <a:r>
              <a:rPr lang="de-DE" altLang="de-DE" sz="2400" dirty="0">
                <a:solidFill>
                  <a:srgbClr val="0000FF"/>
                </a:solidFill>
                <a:latin typeface="+mn-lt"/>
              </a:rPr>
              <a:t>Turbogenerator </a:t>
            </a:r>
            <a:r>
              <a:rPr lang="de-DE" altLang="de-DE" sz="2400" dirty="0" err="1">
                <a:solidFill>
                  <a:srgbClr val="0000FF"/>
                </a:solidFill>
                <a:latin typeface="+mn-lt"/>
              </a:rPr>
              <a:t>Shaft</a:t>
            </a:r>
            <a:r>
              <a:rPr lang="de-DE" altLang="de-DE" sz="2400" dirty="0">
                <a:solidFill>
                  <a:srgbClr val="0000FF"/>
                </a:solidFill>
                <a:latin typeface="+mn-lt"/>
              </a:rPr>
              <a:t> Train </a:t>
            </a:r>
            <a:r>
              <a:rPr lang="de-DE" altLang="de-DE" sz="2400" b="0" dirty="0">
                <a:latin typeface="+mn-lt"/>
              </a:rPr>
              <a:t>due </a:t>
            </a:r>
            <a:r>
              <a:rPr lang="de-DE" altLang="de-DE" sz="2400" b="0" dirty="0" err="1">
                <a:latin typeface="+mn-lt"/>
              </a:rPr>
              <a:t>to</a:t>
            </a:r>
            <a:r>
              <a:rPr lang="de-DE" altLang="de-DE" sz="2400" b="0" dirty="0">
                <a:latin typeface="+mn-lt"/>
              </a:rPr>
              <a:t> an </a:t>
            </a:r>
            <a:r>
              <a:rPr lang="de-DE" altLang="de-DE" sz="2400" dirty="0">
                <a:solidFill>
                  <a:srgbClr val="FF0000"/>
                </a:solidFill>
                <a:latin typeface="+mn-lt"/>
              </a:rPr>
              <a:t>Air Gap Torque, </a:t>
            </a:r>
            <a:r>
              <a:rPr lang="de-DE" altLang="de-DE" sz="2400" b="0" dirty="0" err="1">
                <a:latin typeface="+mn-lt"/>
              </a:rPr>
              <a:t>generated</a:t>
            </a:r>
            <a:r>
              <a:rPr lang="de-DE" altLang="de-DE" sz="2400" b="0" dirty="0">
                <a:latin typeface="+mn-lt"/>
              </a:rPr>
              <a:t> by </a:t>
            </a:r>
            <a:r>
              <a:rPr lang="de-DE" altLang="de-DE" sz="2400" dirty="0">
                <a:solidFill>
                  <a:srgbClr val="FF0000"/>
                </a:solidFill>
                <a:latin typeface="+mn-lt"/>
              </a:rPr>
              <a:t>Electro-</a:t>
            </a:r>
            <a:r>
              <a:rPr lang="de-DE" altLang="de-DE" sz="2400" dirty="0" err="1">
                <a:solidFill>
                  <a:srgbClr val="0000FF"/>
                </a:solidFill>
                <a:latin typeface="+mn-lt"/>
              </a:rPr>
              <a:t>Mechanical</a:t>
            </a:r>
            <a:r>
              <a:rPr lang="de-DE" altLang="de-DE" sz="2400" dirty="0">
                <a:solidFill>
                  <a:srgbClr val="FF0000"/>
                </a:solidFill>
                <a:latin typeface="+mn-lt"/>
              </a:rPr>
              <a:t> </a:t>
            </a:r>
            <a:r>
              <a:rPr lang="de-DE" altLang="de-DE" sz="2400" b="0" dirty="0">
                <a:latin typeface="+mn-lt"/>
              </a:rPr>
              <a:t>Interaction</a:t>
            </a:r>
          </a:p>
        </p:txBody>
      </p:sp>
      <p:sp>
        <p:nvSpPr>
          <p:cNvPr id="5" name="Textfeld 4">
            <a:extLst>
              <a:ext uri="{FF2B5EF4-FFF2-40B4-BE49-F238E27FC236}">
                <a16:creationId xmlns:a16="http://schemas.microsoft.com/office/drawing/2014/main" id="{EBF90658-A4E4-8A86-CD2A-AF5B8C6EAD43}"/>
              </a:ext>
            </a:extLst>
          </p:cNvPr>
          <p:cNvSpPr txBox="1"/>
          <p:nvPr/>
        </p:nvSpPr>
        <p:spPr>
          <a:xfrm>
            <a:off x="5898780" y="2700483"/>
            <a:ext cx="915635" cy="400110"/>
          </a:xfrm>
          <a:prstGeom prst="rect">
            <a:avLst/>
          </a:prstGeom>
          <a:noFill/>
        </p:spPr>
        <p:txBody>
          <a:bodyPr wrap="none">
            <a:spAutoFit/>
          </a:bodyPr>
          <a:lstStyle/>
          <a:p>
            <a:pPr>
              <a:defRPr/>
            </a:pPr>
            <a:r>
              <a:rPr lang="de-DE" sz="2000" dirty="0">
                <a:solidFill>
                  <a:srgbClr val="0000FF"/>
                </a:solidFill>
                <a:latin typeface="+mn-lt"/>
              </a:rPr>
              <a:t>Stato</a:t>
            </a:r>
            <a:r>
              <a:rPr lang="de-DE" dirty="0">
                <a:solidFill>
                  <a:srgbClr val="0000FF"/>
                </a:solidFill>
                <a:latin typeface="+mn-lt"/>
              </a:rPr>
              <a:t>r</a:t>
            </a:r>
          </a:p>
        </p:txBody>
      </p:sp>
      <p:sp>
        <p:nvSpPr>
          <p:cNvPr id="3" name="Rechteck 2">
            <a:extLst>
              <a:ext uri="{FF2B5EF4-FFF2-40B4-BE49-F238E27FC236}">
                <a16:creationId xmlns:a16="http://schemas.microsoft.com/office/drawing/2014/main" id="{C64738A5-4A7D-632D-DE47-B2DC3A83A71A}"/>
              </a:ext>
            </a:extLst>
          </p:cNvPr>
          <p:cNvSpPr/>
          <p:nvPr/>
        </p:nvSpPr>
        <p:spPr>
          <a:xfrm flipV="1">
            <a:off x="3432175" y="1995488"/>
            <a:ext cx="5170488" cy="106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 name="Grafik 1">
            <a:extLst>
              <a:ext uri="{FF2B5EF4-FFF2-40B4-BE49-F238E27FC236}">
                <a16:creationId xmlns:a16="http://schemas.microsoft.com/office/drawing/2014/main" id="{7D076A8B-BB73-5F54-96BD-0A96CEEA80CB}"/>
              </a:ext>
            </a:extLst>
          </p:cNvPr>
          <p:cNvPicPr>
            <a:picLocks noChangeAspect="1"/>
          </p:cNvPicPr>
          <p:nvPr/>
        </p:nvPicPr>
        <p:blipFill>
          <a:blip r:embed="rId4"/>
          <a:stretch>
            <a:fillRect/>
          </a:stretch>
        </p:blipFill>
        <p:spPr>
          <a:xfrm>
            <a:off x="5988050" y="3228579"/>
            <a:ext cx="1127858" cy="481626"/>
          </a:xfrm>
          <a:prstGeom prst="rect">
            <a:avLst/>
          </a:prstGeom>
        </p:spPr>
      </p:pic>
      <p:cxnSp>
        <p:nvCxnSpPr>
          <p:cNvPr id="6" name="Gerade Verbindung mit Pfeil 5">
            <a:extLst>
              <a:ext uri="{FF2B5EF4-FFF2-40B4-BE49-F238E27FC236}">
                <a16:creationId xmlns:a16="http://schemas.microsoft.com/office/drawing/2014/main" id="{40C682D3-D3CC-811C-FB13-BFEE1ECAE83F}"/>
              </a:ext>
            </a:extLst>
          </p:cNvPr>
          <p:cNvCxnSpPr>
            <a:cxnSpLocks/>
          </p:cNvCxnSpPr>
          <p:nvPr/>
        </p:nvCxnSpPr>
        <p:spPr>
          <a:xfrm>
            <a:off x="6750295" y="3481209"/>
            <a:ext cx="3606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AD3928D-0E25-1F61-BA07-7C1C4A66C7F7}"/>
              </a:ext>
            </a:extLst>
          </p:cNvPr>
          <p:cNvSpPr txBox="1"/>
          <p:nvPr/>
        </p:nvSpPr>
        <p:spPr>
          <a:xfrm>
            <a:off x="1333500" y="3244562"/>
            <a:ext cx="6991350" cy="400110"/>
          </a:xfrm>
          <a:prstGeom prst="rect">
            <a:avLst/>
          </a:prstGeom>
          <a:noFill/>
        </p:spPr>
        <p:txBody>
          <a:bodyPr wrap="square">
            <a:spAutoFit/>
          </a:bodyPr>
          <a:lstStyle/>
          <a:p>
            <a:r>
              <a:rPr lang="de-DE" dirty="0">
                <a:solidFill>
                  <a:srgbClr val="0000FF"/>
                </a:solidFill>
                <a:latin typeface="+mn-lt"/>
              </a:rPr>
              <a:t>                                        </a:t>
            </a:r>
            <a:r>
              <a:rPr lang="de-DE" sz="2000" dirty="0">
                <a:solidFill>
                  <a:srgbClr val="FF0000"/>
                </a:solidFill>
                <a:latin typeface="+mn-lt"/>
              </a:rPr>
              <a:t>Air Gap Torque                       </a:t>
            </a:r>
            <a:r>
              <a:rPr lang="de-DE" sz="2000" dirty="0">
                <a:solidFill>
                  <a:srgbClr val="0000FF"/>
                </a:solidFill>
                <a:latin typeface="+mn-lt"/>
              </a:rPr>
              <a:t>Rotor</a:t>
            </a:r>
            <a:r>
              <a:rPr lang="de-DE" dirty="0">
                <a:solidFill>
                  <a:srgbClr val="FF0000"/>
                </a:solidFill>
                <a:latin typeface="+mn-lt"/>
              </a:rPr>
              <a:t> </a:t>
            </a:r>
            <a:endParaRPr lang="de-D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1178"/>
                                        </p:tgtEl>
                                        <p:attrNameLst>
                                          <p:attrName>style.visibility</p:attrName>
                                        </p:attrNameLst>
                                      </p:cBhvr>
                                      <p:to>
                                        <p:strVal val="visible"/>
                                      </p:to>
                                    </p:set>
                                    <p:animEffect transition="in" filter="fade">
                                      <p:cBhvr>
                                        <p:cTn id="7" dur="1000"/>
                                        <p:tgtEl>
                                          <p:spTgt spid="9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feld 2">
            <a:extLst>
              <a:ext uri="{FF2B5EF4-FFF2-40B4-BE49-F238E27FC236}">
                <a16:creationId xmlns:a16="http://schemas.microsoft.com/office/drawing/2014/main" id="{38E09638-F5D6-E308-954A-E8A262A2957C}"/>
              </a:ext>
            </a:extLst>
          </p:cNvPr>
          <p:cNvSpPr txBox="1">
            <a:spLocks noChangeArrowheads="1"/>
          </p:cNvSpPr>
          <p:nvPr/>
        </p:nvSpPr>
        <p:spPr bwMode="auto">
          <a:xfrm>
            <a:off x="1071563" y="6056878"/>
            <a:ext cx="10256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Elektromechanical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 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Rotor &amp;</a:t>
            </a:r>
            <a:r>
              <a:rPr kumimoji="0" lang="de-DE"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Generator &amp; </a:t>
            </a:r>
            <a:r>
              <a:rPr kumimoji="0" lang="de-DE" altLang="de-DE" sz="2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rPr>
              <a:t>Grid</a:t>
            </a:r>
            <a:endParaRPr kumimoji="0" lang="de-DE" altLang="de-DE"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0419" name="Textfeld 1">
            <a:extLst>
              <a:ext uri="{FF2B5EF4-FFF2-40B4-BE49-F238E27FC236}">
                <a16:creationId xmlns:a16="http://schemas.microsoft.com/office/drawing/2014/main" id="{FC2BDCB7-B58C-6DFF-B522-17BB266A4D8D}"/>
              </a:ext>
            </a:extLst>
          </p:cNvPr>
          <p:cNvSpPr txBox="1">
            <a:spLocks noChangeArrowheads="1"/>
          </p:cNvSpPr>
          <p:nvPr/>
        </p:nvSpPr>
        <p:spPr bwMode="auto">
          <a:xfrm>
            <a:off x="898314" y="93362"/>
            <a:ext cx="100576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0420" name="Grafik 1">
            <a:extLst>
              <a:ext uri="{FF2B5EF4-FFF2-40B4-BE49-F238E27FC236}">
                <a16:creationId xmlns:a16="http://schemas.microsoft.com/office/drawing/2014/main" id="{A97035E3-2405-E000-5969-F68CBAA9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954" y="2621396"/>
            <a:ext cx="4551362"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1" name="Gruppieren 5">
            <a:extLst>
              <a:ext uri="{FF2B5EF4-FFF2-40B4-BE49-F238E27FC236}">
                <a16:creationId xmlns:a16="http://schemas.microsoft.com/office/drawing/2014/main" id="{774C5FBB-8834-B30D-8D4C-D71CAE580BBB}"/>
              </a:ext>
            </a:extLst>
          </p:cNvPr>
          <p:cNvGrpSpPr>
            <a:grpSpLocks/>
          </p:cNvGrpSpPr>
          <p:nvPr/>
        </p:nvGrpSpPr>
        <p:grpSpPr bwMode="auto">
          <a:xfrm>
            <a:off x="3582988" y="3976688"/>
            <a:ext cx="4629150" cy="1808162"/>
            <a:chOff x="4376021" y="3460971"/>
            <a:chExt cx="4112351" cy="1260689"/>
          </a:xfrm>
        </p:grpSpPr>
        <p:sp>
          <p:nvSpPr>
            <p:cNvPr id="7" name="Textfeld 6">
              <a:extLst>
                <a:ext uri="{FF2B5EF4-FFF2-40B4-BE49-F238E27FC236}">
                  <a16:creationId xmlns:a16="http://schemas.microsoft.com/office/drawing/2014/main" id="{C847A292-5261-B9F6-45F8-9E098E4BB397}"/>
                </a:ext>
              </a:extLst>
            </p:cNvPr>
            <p:cNvSpPr txBox="1"/>
            <p:nvPr/>
          </p:nvSpPr>
          <p:spPr>
            <a:xfrm>
              <a:off x="7346052" y="3460971"/>
              <a:ext cx="1139520"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err="1">
                  <a:ln>
                    <a:noFill/>
                  </a:ln>
                  <a:solidFill>
                    <a:srgbClr val="0000FF"/>
                  </a:solidFill>
                  <a:effectLst/>
                  <a:uLnTx/>
                  <a:uFillTx/>
                  <a:latin typeface="Arial" charset="0"/>
                  <a:ea typeface="+mn-ea"/>
                  <a:cs typeface="+mn-cs"/>
                </a:rPr>
                <a:t>Mechanic</a:t>
              </a:r>
              <a:endParaRPr kumimoji="0" lang="de-DE" sz="2000" b="0" i="0" u="none" strike="noStrike" kern="0" cap="none" spc="0" normalizeH="0" baseline="0" noProof="0" dirty="0">
                <a:ln>
                  <a:noFill/>
                </a:ln>
                <a:solidFill>
                  <a:srgbClr val="0000FF"/>
                </a:solidFill>
                <a:effectLst/>
                <a:uLnTx/>
                <a:uFillTx/>
                <a:latin typeface="Arial" charset="0"/>
                <a:ea typeface="+mn-ea"/>
                <a:cs typeface="+mn-cs"/>
              </a:endParaRPr>
            </a:p>
          </p:txBody>
        </p:sp>
        <p:sp>
          <p:nvSpPr>
            <p:cNvPr id="8" name="Textfeld 7">
              <a:extLst>
                <a:ext uri="{FF2B5EF4-FFF2-40B4-BE49-F238E27FC236}">
                  <a16:creationId xmlns:a16="http://schemas.microsoft.com/office/drawing/2014/main" id="{88C15EA8-CE58-C0E6-CFB0-CCDAC2E18ABF}"/>
                </a:ext>
              </a:extLst>
            </p:cNvPr>
            <p:cNvSpPr txBox="1"/>
            <p:nvPr/>
          </p:nvSpPr>
          <p:spPr>
            <a:xfrm>
              <a:off x="4376021" y="4430562"/>
              <a:ext cx="911673" cy="2789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rgbClr val="FF0000"/>
                  </a:solidFill>
                  <a:effectLst/>
                  <a:uLnTx/>
                  <a:uFillTx/>
                  <a:latin typeface="Arial" charset="0"/>
                  <a:ea typeface="+mn-ea"/>
                  <a:cs typeface="+mn-cs"/>
                </a:rPr>
                <a:t>Electric</a:t>
              </a:r>
            </a:p>
          </p:txBody>
        </p:sp>
        <p:sp>
          <p:nvSpPr>
            <p:cNvPr id="9" name="Ellipse 8">
              <a:extLst>
                <a:ext uri="{FF2B5EF4-FFF2-40B4-BE49-F238E27FC236}">
                  <a16:creationId xmlns:a16="http://schemas.microsoft.com/office/drawing/2014/main" id="{67515844-2D94-26E7-FF0B-B53458D6D3A5}"/>
                </a:ext>
              </a:extLst>
            </p:cNvPr>
            <p:cNvSpPr/>
            <p:nvPr/>
          </p:nvSpPr>
          <p:spPr>
            <a:xfrm>
              <a:off x="5185517" y="3754283"/>
              <a:ext cx="2467975" cy="676279"/>
            </a:xfrm>
            <a:prstGeom prst="ellipse">
              <a:avLst/>
            </a:prstGeom>
            <a:noFill/>
            <a:ln w="25400" cap="flat" cmpd="sng" algn="ctr">
              <a:solidFill>
                <a:srgbClr val="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Textfeld 9">
              <a:extLst>
                <a:ext uri="{FF2B5EF4-FFF2-40B4-BE49-F238E27FC236}">
                  <a16:creationId xmlns:a16="http://schemas.microsoft.com/office/drawing/2014/main" id="{0D056E11-B51F-4329-2CAE-C46E9D5A4C47}"/>
                </a:ext>
              </a:extLst>
            </p:cNvPr>
            <p:cNvSpPr txBox="1">
              <a:spLocks noRot="1" noChangeAspect="1" noMove="1" noResize="1" noEditPoints="1" noAdjustHandles="1" noChangeArrowheads="1" noChangeShapeType="1" noTextEdit="1"/>
            </p:cNvSpPr>
            <p:nvPr/>
          </p:nvSpPr>
          <p:spPr>
            <a:xfrm>
              <a:off x="7246301" y="3969174"/>
              <a:ext cx="1242071" cy="257433"/>
            </a:xfrm>
            <a:prstGeom prst="rect">
              <a:avLst/>
            </a:prstGeom>
            <a:blipFill>
              <a:blip r:embed="rId4"/>
              <a:stretch>
                <a:fillRect l="-4367" t="-1639" b="-27869"/>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1" name="Textfeld 10">
              <a:extLst>
                <a:ext uri="{FF2B5EF4-FFF2-40B4-BE49-F238E27FC236}">
                  <a16:creationId xmlns:a16="http://schemas.microsoft.com/office/drawing/2014/main" id="{AF47F522-EC12-B861-1314-EEB39545D72C}"/>
                </a:ext>
              </a:extLst>
            </p:cNvPr>
            <p:cNvSpPr txBox="1">
              <a:spLocks noRot="1" noChangeAspect="1" noMove="1" noResize="1" noEditPoints="1" noAdjustHandles="1" noChangeArrowheads="1" noChangeShapeType="1" noTextEdit="1"/>
            </p:cNvSpPr>
            <p:nvPr/>
          </p:nvSpPr>
          <p:spPr>
            <a:xfrm>
              <a:off x="5912718" y="4356114"/>
              <a:ext cx="1014379" cy="365546"/>
            </a:xfrm>
            <a:prstGeom prst="rect">
              <a:avLst/>
            </a:prstGeom>
            <a:blipFill>
              <a:blip r:embed="rId5"/>
              <a:stretch>
                <a:fillRect r="-1489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sp>
          <p:nvSpPr>
            <p:cNvPr id="12" name="Textfeld 11">
              <a:extLst>
                <a:ext uri="{FF2B5EF4-FFF2-40B4-BE49-F238E27FC236}">
                  <a16:creationId xmlns:a16="http://schemas.microsoft.com/office/drawing/2014/main" id="{489CA5B9-1F82-0CA5-BE4C-29BF9C835FC1}"/>
                </a:ext>
              </a:extLst>
            </p:cNvPr>
            <p:cNvSpPr txBox="1">
              <a:spLocks noRot="1" noChangeAspect="1" noMove="1" noResize="1" noEditPoints="1" noAdjustHandles="1" noChangeArrowheads="1" noChangeShapeType="1" noTextEdit="1"/>
            </p:cNvSpPr>
            <p:nvPr/>
          </p:nvSpPr>
          <p:spPr>
            <a:xfrm>
              <a:off x="4729083" y="3919184"/>
              <a:ext cx="1183635" cy="368138"/>
            </a:xfrm>
            <a:prstGeom prst="rect">
              <a:avLst/>
            </a:prstGeom>
            <a:blipFill>
              <a:blip r:embed="rId6"/>
              <a:stretch>
                <a:fillRect r="-9174"/>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noFill/>
                  <a:effectLst/>
                  <a:uLnTx/>
                  <a:uFillTx/>
                  <a:latin typeface="Verdana" panose="020B0604030504040204" pitchFamily="34" charset="0"/>
                  <a:ea typeface="+mn-ea"/>
                  <a:cs typeface="+mn-cs"/>
                </a:rPr>
                <a:t> </a:t>
              </a:r>
            </a:p>
          </p:txBody>
        </p:sp>
      </p:grpSp>
      <p:sp>
        <p:nvSpPr>
          <p:cNvPr id="60422" name="Textfeld 1">
            <a:extLst>
              <a:ext uri="{FF2B5EF4-FFF2-40B4-BE49-F238E27FC236}">
                <a16:creationId xmlns:a16="http://schemas.microsoft.com/office/drawing/2014/main" id="{2B91D7C3-CCFC-AEE2-1CD5-D280A32FE3F9}"/>
              </a:ext>
            </a:extLst>
          </p:cNvPr>
          <p:cNvSpPr txBox="1">
            <a:spLocks noChangeArrowheads="1"/>
          </p:cNvSpPr>
          <p:nvPr/>
        </p:nvSpPr>
        <p:spPr bwMode="auto">
          <a:xfrm>
            <a:off x="5703888" y="3819525"/>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endPar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pic>
        <p:nvPicPr>
          <p:cNvPr id="60423" name="Grafik 2">
            <a:extLst>
              <a:ext uri="{FF2B5EF4-FFF2-40B4-BE49-F238E27FC236}">
                <a16:creationId xmlns:a16="http://schemas.microsoft.com/office/drawing/2014/main" id="{25226190-65C9-20F7-8E47-91343CEE2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a:extLst>
              <a:ext uri="{FF2B5EF4-FFF2-40B4-BE49-F238E27FC236}">
                <a16:creationId xmlns:a16="http://schemas.microsoft.com/office/drawing/2014/main" id="{C9C63032-3BD8-9B57-F279-90813ED0E00E}"/>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0426" name="Textfeld 1">
            <a:extLst>
              <a:ext uri="{FF2B5EF4-FFF2-40B4-BE49-F238E27FC236}">
                <a16:creationId xmlns:a16="http://schemas.microsoft.com/office/drawing/2014/main" id="{17D62F4B-3EA2-1D26-0972-BA779B3E4CAC}"/>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2" name="Textfeld 1">
            <a:extLst>
              <a:ext uri="{FF2B5EF4-FFF2-40B4-BE49-F238E27FC236}">
                <a16:creationId xmlns:a16="http://schemas.microsoft.com/office/drawing/2014/main" id="{F16A7DE2-D9AE-698D-E6F2-078AC616EE2D}"/>
              </a:ext>
            </a:extLst>
          </p:cNvPr>
          <p:cNvSpPr txBox="1"/>
          <p:nvPr/>
        </p:nvSpPr>
        <p:spPr>
          <a:xfrm>
            <a:off x="6926263" y="1812498"/>
            <a:ext cx="4029693" cy="461665"/>
          </a:xfrm>
          <a:prstGeom prst="rect">
            <a:avLst/>
          </a:prstGeom>
          <a:noFill/>
        </p:spPr>
        <p:txBody>
          <a:bodyPr wrap="none" rtlCol="0">
            <a:spAutoFit/>
          </a:bodyPr>
          <a:lstStyle/>
          <a:p>
            <a:r>
              <a:rPr lang="de-DE" sz="2400" dirty="0" err="1">
                <a:solidFill>
                  <a:srgbClr val="FF0000"/>
                </a:solidFill>
                <a:latin typeface="+mn-lt"/>
              </a:rPr>
              <a:t>Electrical</a:t>
            </a:r>
            <a:r>
              <a:rPr lang="de-DE" sz="2400" dirty="0">
                <a:solidFill>
                  <a:srgbClr val="FF0000"/>
                </a:solidFill>
                <a:latin typeface="+mn-lt"/>
              </a:rPr>
              <a:t> Air Gap Torque:</a:t>
            </a:r>
          </a:p>
        </p:txBody>
      </p:sp>
      <p:cxnSp>
        <p:nvCxnSpPr>
          <p:cNvPr id="13" name="Gerade Verbindung mit Pfeil 12">
            <a:extLst>
              <a:ext uri="{FF2B5EF4-FFF2-40B4-BE49-F238E27FC236}">
                <a16:creationId xmlns:a16="http://schemas.microsoft.com/office/drawing/2014/main" id="{624C7BDF-CCF7-FAD2-AE2A-F9CEABC93647}"/>
              </a:ext>
            </a:extLst>
          </p:cNvPr>
          <p:cNvCxnSpPr>
            <a:cxnSpLocks/>
          </p:cNvCxnSpPr>
          <p:nvPr/>
        </p:nvCxnSpPr>
        <p:spPr>
          <a:xfrm>
            <a:off x="3718956" y="2571462"/>
            <a:ext cx="775257"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9B3017B-70B7-B7FE-E77B-AF415527D8C2}"/>
              </a:ext>
            </a:extLst>
          </p:cNvPr>
          <p:cNvCxnSpPr>
            <a:cxnSpLocks/>
          </p:cNvCxnSpPr>
          <p:nvPr/>
        </p:nvCxnSpPr>
        <p:spPr>
          <a:xfrm>
            <a:off x="2794507" y="2563813"/>
            <a:ext cx="5932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196103C-7B70-5452-DBE2-F9F8AB3B913C}"/>
              </a:ext>
            </a:extLst>
          </p:cNvPr>
          <p:cNvCxnSpPr>
            <a:cxnSpLocks/>
          </p:cNvCxnSpPr>
          <p:nvPr/>
        </p:nvCxnSpPr>
        <p:spPr>
          <a:xfrm>
            <a:off x="2794507" y="2563813"/>
            <a:ext cx="78848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83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feld 1">
            <a:extLst>
              <a:ext uri="{FF2B5EF4-FFF2-40B4-BE49-F238E27FC236}">
                <a16:creationId xmlns:a16="http://schemas.microsoft.com/office/drawing/2014/main" id="{495BA421-8388-4A4B-DE2B-22660B23668D}"/>
              </a:ext>
            </a:extLst>
          </p:cNvPr>
          <p:cNvSpPr txBox="1">
            <a:spLocks noChangeArrowheads="1"/>
          </p:cNvSpPr>
          <p:nvPr/>
        </p:nvSpPr>
        <p:spPr bwMode="auto">
          <a:xfrm>
            <a:off x="878308" y="42496"/>
            <a:ext cx="104353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a:t>
            </a:r>
            <a:r>
              <a:rPr lang="de-DE" altLang="de-DE" sz="2400" dirty="0">
                <a:solidFill>
                  <a:srgbClr val="0000FF"/>
                </a:solidFill>
              </a:rPr>
              <a:t>T</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urbogenerators</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noProof="0" dirty="0">
                <a:ln>
                  <a:noFill/>
                </a:ln>
                <a:solidFill>
                  <a:srgbClr val="0000FF"/>
                </a:solidFill>
                <a:effectLst/>
                <a:uLnTx/>
                <a:uFillTx/>
                <a:latin typeface="Arial" panose="020B0604020202020204" pitchFamily="34" charset="0"/>
                <a:ea typeface="+mn-ea"/>
                <a:cs typeface="+mn-cs"/>
              </a:rPr>
              <a:t> Air Gap Torques</a:t>
            </a:r>
            <a:endPar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61443" name="Grafik 1">
            <a:extLst>
              <a:ext uri="{FF2B5EF4-FFF2-40B4-BE49-F238E27FC236}">
                <a16:creationId xmlns:a16="http://schemas.microsoft.com/office/drawing/2014/main" id="{C5E1C413-579D-988F-4792-1B1160802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281237"/>
            <a:ext cx="4551362"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Grafik 2">
            <a:extLst>
              <a:ext uri="{FF2B5EF4-FFF2-40B4-BE49-F238E27FC236}">
                <a16:creationId xmlns:a16="http://schemas.microsoft.com/office/drawing/2014/main" id="{A51FF29D-6562-3454-0214-F79673508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173163"/>
            <a:ext cx="46323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a:extLst>
              <a:ext uri="{FF2B5EF4-FFF2-40B4-BE49-F238E27FC236}">
                <a16:creationId xmlns:a16="http://schemas.microsoft.com/office/drawing/2014/main" id="{5327B70C-A2EE-78AE-7E4A-FB256323BAFC}"/>
              </a:ext>
            </a:extLst>
          </p:cNvPr>
          <p:cNvCxnSpPr>
            <a:cxnSpLocks/>
          </p:cNvCxnSpPr>
          <p:nvPr/>
        </p:nvCxnSpPr>
        <p:spPr>
          <a:xfrm>
            <a:off x="2746375" y="2563813"/>
            <a:ext cx="8826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FE9EDBEB-20F4-9959-7DE4-1F227C598CD6}"/>
              </a:ext>
            </a:extLst>
          </p:cNvPr>
          <p:cNvCxnSpPr>
            <a:cxnSpLocks/>
          </p:cNvCxnSpPr>
          <p:nvPr/>
        </p:nvCxnSpPr>
        <p:spPr>
          <a:xfrm>
            <a:off x="3741738" y="2563813"/>
            <a:ext cx="9318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1447" name="Textfeld 1">
            <a:extLst>
              <a:ext uri="{FF2B5EF4-FFF2-40B4-BE49-F238E27FC236}">
                <a16:creationId xmlns:a16="http://schemas.microsoft.com/office/drawing/2014/main" id="{958B3608-47F4-0834-9891-36DDB46D7E90}"/>
              </a:ext>
            </a:extLst>
          </p:cNvPr>
          <p:cNvSpPr txBox="1">
            <a:spLocks noChangeArrowheads="1"/>
          </p:cNvSpPr>
          <p:nvPr/>
        </p:nvSpPr>
        <p:spPr bwMode="auto">
          <a:xfrm>
            <a:off x="2625725" y="2603500"/>
            <a:ext cx="155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de-DE" altLang="de-DE"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M</a:t>
            </a:r>
            <a:r>
              <a:rPr kumimoji="0" lang="de-DE" altLang="de-DE" sz="2400" b="0" i="1" u="none" strike="noStrike" kern="1200" cap="none" spc="0" normalizeH="0" baseline="-2500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eL</a:t>
            </a:r>
            <a:r>
              <a:rPr kumimoji="0" lang="de-DE" altLang="de-DE" sz="2400" b="0"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Cambria Math" panose="02040503050406030204" pitchFamily="18" charset="0"/>
              </a:rPr>
              <a:t>         </a:t>
            </a:r>
            <a:r>
              <a:rPr kumimoji="0" lang="el-GR"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rPr>
              <a:t>φ</a:t>
            </a:r>
            <a:endParaRPr kumimoji="0" lang="de-DE" altLang="de-DE"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Cambria Math" panose="02040503050406030204" pitchFamily="18" charset="0"/>
            </a:endParaRPr>
          </a:p>
        </p:txBody>
      </p:sp>
      <p:sp>
        <p:nvSpPr>
          <p:cNvPr id="61448" name="Textfeld 1">
            <a:extLst>
              <a:ext uri="{FF2B5EF4-FFF2-40B4-BE49-F238E27FC236}">
                <a16:creationId xmlns:a16="http://schemas.microsoft.com/office/drawing/2014/main" id="{B6C7BE6A-C19B-2008-1ADE-09BF7799F110}"/>
              </a:ext>
            </a:extLst>
          </p:cNvPr>
          <p:cNvSpPr txBox="1">
            <a:spLocks noChangeArrowheads="1"/>
          </p:cNvSpPr>
          <p:nvPr/>
        </p:nvSpPr>
        <p:spPr bwMode="auto">
          <a:xfrm>
            <a:off x="916851" y="4080728"/>
            <a:ext cx="109107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disturbances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switcing</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operations</a:t>
            </a:r>
            <a:r>
              <a:rPr kumimoji="0" lang="de-DE" altLang="de-DE" sz="240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generator-</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system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transient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w</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ill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generated</a:t>
            </a:r>
            <a:r>
              <a:rPr lang="de-DE" altLang="de-DE" sz="2400" b="0" dirty="0">
                <a:solidFill>
                  <a:srgbClr val="000000"/>
                </a:solidFill>
                <a:latin typeface="Arial" panose="020B0604020202020204" pitchFamily="34" charset="0"/>
              </a:rPr>
              <a:t>, </a:t>
            </a:r>
            <a:r>
              <a:rPr lang="de-DE" altLang="de-DE" sz="2400" b="0" dirty="0" err="1">
                <a:solidFill>
                  <a:srgbClr val="000000"/>
                </a:solidFill>
                <a:latin typeface="Arial" panose="020B0604020202020204" pitchFamily="34" charset="0"/>
              </a:rPr>
              <a:t>which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excite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shaft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train</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T</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 </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gap</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torques</a:t>
            </a:r>
            <a:r>
              <a:rPr kumimoji="0" lang="de-DE" altLang="de-DE"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b="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a:t>
            </a:r>
            <a:r>
              <a:rPr kumimoji="0" lang="de-DE" altLang="de-DE" sz="2400" b="0" u="none" strike="noStrike" kern="1200" cap="none" spc="0" normalizeH="0" baseline="-25000" noProof="0" dirty="0" err="1">
                <a:ln>
                  <a:noFill/>
                </a:ln>
                <a:solidFill>
                  <a:srgbClr val="FF0000"/>
                </a:solidFill>
                <a:effectLst/>
                <a:uLnTx/>
                <a:uFillTx/>
                <a:latin typeface="Arial" panose="020B0604020202020204" pitchFamily="34" charset="0"/>
                <a:ea typeface="+mn-ea"/>
                <a:cs typeface="+mn-cs"/>
              </a:rPr>
              <a:t>eL</a:t>
            </a:r>
            <a:r>
              <a:rPr lang="de-DE" altLang="de-DE" sz="2400" b="0" dirty="0">
                <a:solidFill>
                  <a:srgbClr val="FF0000"/>
                </a:solidFill>
                <a:latin typeface="Arial" panose="020B0604020202020204" pitchFamily="34" charset="0"/>
              </a:rPr>
              <a:t> </a:t>
            </a:r>
            <a:r>
              <a:rPr lang="de-DE" altLang="de-DE" sz="2400" b="0" dirty="0">
                <a:solidFill>
                  <a:srgbClr val="000000"/>
                </a:solidFill>
                <a:latin typeface="Arial" panose="020B0604020202020204" pitchFamily="34" charset="0"/>
              </a:rPr>
              <a:t>d</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epend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lang="de-DE" altLang="de-DE" sz="2400" b="0" dirty="0">
                <a:solidFill>
                  <a:srgbClr val="000000"/>
                </a:solidFill>
                <a:latin typeface="Arial" panose="020B0604020202020204" pitchFamily="34" charset="0"/>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quantities</a:t>
            </a:r>
            <a:r>
              <a:rPr lang="de-DE" altLang="de-DE" sz="2400" dirty="0">
                <a:solidFill>
                  <a:srgbClr val="000000"/>
                </a:solidFill>
                <a:latin typeface="Arial" panose="020B0604020202020204" pitchFamily="34" charset="0"/>
              </a:rPr>
              <a:t>:</a:t>
            </a:r>
            <a:r>
              <a:rPr kumimoji="0" lang="de-DE" altLang="de-DE"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currents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rotor-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stator-windings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coupling</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Inductances</a:t>
            </a:r>
            <a:r>
              <a:rPr lang="de-DE" altLang="de-DE" sz="2400" dirty="0">
                <a:solidFill>
                  <a:srgbClr val="0000FF"/>
                </a:solidFill>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altLang="de-DE" sz="2400" b="0" dirty="0">
                <a:solidFill>
                  <a:srgbClr val="000000"/>
                </a:solidFill>
                <a:latin typeface="Arial" panose="020B0604020202020204" pitchFamily="34" charset="0"/>
              </a:rPr>
              <a:t>a</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quantities</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cxnSp>
        <p:nvCxnSpPr>
          <p:cNvPr id="3" name="Gerade Verbindung mit Pfeil 2">
            <a:extLst>
              <a:ext uri="{FF2B5EF4-FFF2-40B4-BE49-F238E27FC236}">
                <a16:creationId xmlns:a16="http://schemas.microsoft.com/office/drawing/2014/main" id="{082798CB-732D-66CD-D276-3E535EB33216}"/>
              </a:ext>
            </a:extLst>
          </p:cNvPr>
          <p:cNvCxnSpPr>
            <a:cxnSpLocks/>
          </p:cNvCxnSpPr>
          <p:nvPr/>
        </p:nvCxnSpPr>
        <p:spPr>
          <a:xfrm>
            <a:off x="2746375" y="2563813"/>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DC42443-8EC7-8D55-9C57-C4732D1B2707}"/>
              </a:ext>
            </a:extLst>
          </p:cNvPr>
          <p:cNvCxnSpPr>
            <a:cxnSpLocks/>
          </p:cNvCxnSpPr>
          <p:nvPr/>
        </p:nvCxnSpPr>
        <p:spPr>
          <a:xfrm>
            <a:off x="3741738" y="2563813"/>
            <a:ext cx="754062"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553605" y="116193"/>
            <a:ext cx="101981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Turbogenerators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65727"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69873" y="5267324"/>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54829" y="5250008"/>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65515" y="5250008"/>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096001" y="5080006"/>
            <a:ext cx="441740" cy="358768"/>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603547"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72338" y="1226127"/>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657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6961911" y="2645047"/>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63375" y="168419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88565" y="1326877"/>
            <a:ext cx="4035581" cy="1109568"/>
          </a:xfrm>
          <a:prstGeom prst="rect">
            <a:avLst/>
          </a:prstGeom>
        </p:spPr>
      </p:pic>
      <p:sp>
        <p:nvSpPr>
          <p:cNvPr id="9" name="Textfeld 8">
            <a:extLst>
              <a:ext uri="{FF2B5EF4-FFF2-40B4-BE49-F238E27FC236}">
                <a16:creationId xmlns:a16="http://schemas.microsoft.com/office/drawing/2014/main" id="{B212754A-D18B-8134-A664-659C6E20F2D8}"/>
              </a:ext>
            </a:extLst>
          </p:cNvPr>
          <p:cNvSpPr txBox="1"/>
          <p:nvPr/>
        </p:nvSpPr>
        <p:spPr>
          <a:xfrm>
            <a:off x="212580" y="2774934"/>
            <a:ext cx="3618004"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The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quantities</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formula</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 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depend</a:t>
            </a:r>
            <a:r>
              <a:rPr kumimoji="0" lang="de-DE" sz="2000" b="0" i="0" u="none" strike="noStrike" kern="1200" cap="none" spc="0" normalizeH="0" baseline="0" noProof="0" dirty="0">
                <a:ln>
                  <a:noFill/>
                </a:ln>
                <a:solidFill>
                  <a:srgbClr val="000000"/>
                </a:solidFill>
                <a:effectLst/>
                <a:uLnTx/>
                <a:uFillTx/>
                <a:latin typeface="Arial"/>
                <a:ea typeface="+mn-ea"/>
                <a:cs typeface="+mn-cs"/>
              </a:rPr>
              <a:t> on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several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other</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overall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including</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Generator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parameters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Grid</a:t>
            </a:r>
            <a:r>
              <a:rPr lang="de-DE" sz="2000" b="0" dirty="0">
                <a:solidFill>
                  <a:srgbClr val="000000"/>
                </a:solidFill>
                <a:latin typeface="Arial"/>
              </a:rPr>
              <a: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influence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err="1">
                <a:ln>
                  <a:noFill/>
                </a:ln>
                <a:solidFill>
                  <a:srgbClr val="FF0000"/>
                </a:solidFill>
                <a:effectLst/>
                <a:uLnTx/>
                <a:uFillTx/>
                <a:latin typeface="Arial"/>
                <a:ea typeface="+mn-ea"/>
                <a:cs typeface="+mn-cs"/>
              </a:rPr>
              <a:t>currents</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j</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S</a:t>
            </a:r>
            <a:r>
              <a:rPr kumimoji="0" lang="de-DE" sz="2000" b="0" i="0" u="none" strike="noStrike" kern="1200" cap="none" spc="0" normalizeH="0" noProof="0" dirty="0">
                <a:ln>
                  <a:noFill/>
                </a:ln>
                <a:solidFill>
                  <a:srgbClr val="FF0000"/>
                </a:solidFill>
                <a:effectLst/>
                <a:uLnTx/>
                <a:uFillTx/>
                <a:latin typeface="Arial"/>
                <a:ea typeface="+mn-ea"/>
                <a:cs typeface="+mn-cs"/>
              </a:rPr>
              <a:t> , </a:t>
            </a:r>
            <a:r>
              <a:rPr kumimoji="0" lang="de-DE" sz="2000" b="0" i="0" u="none" strike="noStrike" kern="1200" cap="none" spc="0" normalizeH="0" noProof="0" dirty="0" err="1">
                <a:ln>
                  <a:noFill/>
                </a:ln>
                <a:solidFill>
                  <a:srgbClr val="FF0000"/>
                </a:solidFill>
                <a:effectLst/>
                <a:uLnTx/>
                <a:uFillTx/>
                <a:latin typeface="Arial"/>
                <a:ea typeface="+mn-ea"/>
                <a:cs typeface="+mn-cs"/>
              </a:rPr>
              <a:t>i</a:t>
            </a:r>
            <a:r>
              <a:rPr kumimoji="0" lang="de-DE" sz="2000" b="0" i="0" u="none" strike="noStrike" kern="1200" cap="none" spc="0" normalizeH="0" baseline="-25000" noProof="0" dirty="0" err="1">
                <a:ln>
                  <a:noFill/>
                </a:ln>
                <a:solidFill>
                  <a:srgbClr val="FF0000"/>
                </a:solidFill>
                <a:effectLst/>
                <a:uLnTx/>
                <a:uFillTx/>
                <a:latin typeface="Arial"/>
                <a:ea typeface="+mn-ea"/>
                <a:cs typeface="+mn-cs"/>
              </a:rPr>
              <a:t>k</a:t>
            </a:r>
            <a:r>
              <a:rPr kumimoji="0" lang="de-DE" sz="2000" b="0" i="0" u="none" strike="noStrike" kern="1200" cap="none" spc="0" normalizeH="0" baseline="30000" noProof="0" dirty="0" err="1">
                <a:ln>
                  <a:noFill/>
                </a:ln>
                <a:solidFill>
                  <a:srgbClr val="FF0000"/>
                </a:solidFill>
                <a:effectLst/>
                <a:uLnTx/>
                <a:uFillTx/>
                <a:latin typeface="Arial"/>
                <a:ea typeface="+mn-ea"/>
                <a:cs typeface="+mn-cs"/>
              </a:rPr>
              <a:t>L</a:t>
            </a:r>
            <a:r>
              <a:rPr kumimoji="0" lang="de-DE" sz="2000" b="0" i="0" u="none" strike="noStrike" kern="1200" cap="none" spc="0" normalizeH="0" baseline="0" noProof="0" dirty="0">
                <a:ln>
                  <a:noFill/>
                </a:ln>
                <a:solidFill>
                  <a:srgbClr val="000000"/>
                </a:solidFill>
                <a:effectLst/>
                <a:uLnTx/>
                <a:uFillTx/>
                <a:latin typeface="Arial"/>
                <a:ea typeface="+mn-ea"/>
                <a:cs typeface="+mn-cs"/>
              </a:rPr>
              <a:t> 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inductances</a:t>
            </a:r>
            <a:r>
              <a:rPr lang="de-DE" sz="2000" b="0" dirty="0">
                <a:solidFill>
                  <a:srgbClr val="000000"/>
                </a:solidFill>
                <a:latin typeface="Arial"/>
              </a:rPr>
              <a:t> </a:t>
            </a:r>
            <a:r>
              <a:rPr lang="de-DE" sz="2000" b="0" dirty="0" err="1">
                <a:solidFill>
                  <a:srgbClr val="000000"/>
                </a:solidFill>
                <a:latin typeface="Arial"/>
              </a:rPr>
              <a:t>L</a:t>
            </a:r>
            <a:r>
              <a:rPr lang="de-DE" sz="2000" b="0" baseline="-25000" dirty="0" err="1">
                <a:solidFill>
                  <a:srgbClr val="000000"/>
                </a:solidFill>
                <a:latin typeface="Arial"/>
              </a:rPr>
              <a:t>j,k</a:t>
            </a:r>
            <a:r>
              <a:rPr lang="de-DE" sz="2000" b="0" dirty="0">
                <a:solidFill>
                  <a:srgbClr val="000000"/>
                </a:solidFill>
                <a:latin typeface="Arial"/>
              </a:rPr>
              <a:t> and </a:t>
            </a:r>
            <a:r>
              <a:rPr lang="de-DE" sz="2000" b="0" dirty="0" err="1">
                <a:solidFill>
                  <a:srgbClr val="000000"/>
                </a:solidFill>
                <a:latin typeface="Arial"/>
              </a:rPr>
              <a:t>the</a:t>
            </a:r>
            <a:r>
              <a:rPr lang="de-DE" sz="2000" b="0" dirty="0">
                <a:solidFill>
                  <a:srgbClr val="000000"/>
                </a:solidFill>
                <a:latin typeface="Arial"/>
              </a:rPr>
              <a:t> </a:t>
            </a:r>
            <a:r>
              <a:rPr lang="de-DE" sz="2000" dirty="0">
                <a:solidFill>
                  <a:srgbClr val="FF0000"/>
                </a:solidFill>
                <a:latin typeface="Arial"/>
              </a:rPr>
              <a:t>Air Gap Torque, </a:t>
            </a:r>
            <a:r>
              <a:rPr lang="de-DE" sz="2000" b="0" dirty="0" err="1">
                <a:latin typeface="Arial"/>
              </a:rPr>
              <a:t>as</a:t>
            </a:r>
            <a:r>
              <a:rPr lang="de-DE" sz="2000" b="0" dirty="0">
                <a:latin typeface="Arial"/>
              </a:rPr>
              <a:t> </a:t>
            </a:r>
            <a:r>
              <a:rPr lang="de-DE" sz="2000" b="0" dirty="0" err="1">
                <a:latin typeface="Arial"/>
              </a:rPr>
              <a:t>well</a:t>
            </a:r>
            <a:r>
              <a:rPr lang="de-DE" sz="2000" b="0" dirty="0">
                <a:latin typeface="Arial"/>
              </a:rPr>
              <a:t>.</a:t>
            </a:r>
            <a:endParaRPr kumimoji="0" lang="de-DE" sz="2000" b="0" i="0" u="none" strike="noStrike" kern="1200" cap="none" spc="0" normalizeH="0" baseline="0" noProof="0" dirty="0">
              <a:ln>
                <a:noFill/>
              </a:ln>
              <a:effectLst/>
              <a:uLnTx/>
              <a:uFillTx/>
              <a:latin typeface="Arial"/>
              <a:ea typeface="+mn-ea"/>
              <a:cs typeface="+mn-cs"/>
            </a:endParaRPr>
          </a:p>
        </p:txBody>
      </p:sp>
      <p:cxnSp>
        <p:nvCxnSpPr>
          <p:cNvPr id="12" name="Gerader Verbinder 11">
            <a:extLst>
              <a:ext uri="{FF2B5EF4-FFF2-40B4-BE49-F238E27FC236}">
                <a16:creationId xmlns:a16="http://schemas.microsoft.com/office/drawing/2014/main" id="{122D6556-B282-4BB1-43A0-65249356D0FB}"/>
              </a:ext>
            </a:extLst>
          </p:cNvPr>
          <p:cNvCxnSpPr>
            <a:cxnSpLocks/>
          </p:cNvCxnSpPr>
          <p:nvPr/>
        </p:nvCxnSpPr>
        <p:spPr>
          <a:xfrm flipV="1">
            <a:off x="6976922" y="1684195"/>
            <a:ext cx="0" cy="4361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190817E0-7FC0-6D80-D680-C0B79D5B606A}"/>
              </a:ext>
            </a:extLst>
          </p:cNvPr>
          <p:cNvSpPr/>
          <p:nvPr/>
        </p:nvSpPr>
        <p:spPr>
          <a:xfrm>
            <a:off x="5781475" y="4505901"/>
            <a:ext cx="1693249" cy="58348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AAir</a:t>
            </a:r>
            <a:endParaRPr lang="de-DE" dirty="0"/>
          </a:p>
        </p:txBody>
      </p:sp>
      <p:sp>
        <p:nvSpPr>
          <p:cNvPr id="13" name="Textfeld 12">
            <a:extLst>
              <a:ext uri="{FF2B5EF4-FFF2-40B4-BE49-F238E27FC236}">
                <a16:creationId xmlns:a16="http://schemas.microsoft.com/office/drawing/2014/main" id="{0A9C5B29-C1CA-AAFD-F09C-929210723D99}"/>
              </a:ext>
            </a:extLst>
          </p:cNvPr>
          <p:cNvSpPr txBox="1"/>
          <p:nvPr/>
        </p:nvSpPr>
        <p:spPr>
          <a:xfrm>
            <a:off x="5780871" y="4505900"/>
            <a:ext cx="1798430" cy="646331"/>
          </a:xfrm>
          <a:prstGeom prst="rect">
            <a:avLst/>
          </a:prstGeom>
          <a:noFill/>
        </p:spPr>
        <p:txBody>
          <a:bodyPr wrap="square" rtlCol="0">
            <a:spAutoFit/>
          </a:bodyPr>
          <a:lstStyle/>
          <a:p>
            <a:r>
              <a:rPr lang="de-DE" b="0" dirty="0">
                <a:solidFill>
                  <a:srgbClr val="FF0000"/>
                </a:solidFill>
                <a:latin typeface="+mn-lt"/>
              </a:rPr>
              <a:t>Air Gap Torque</a:t>
            </a:r>
          </a:p>
          <a:p>
            <a:r>
              <a:rPr lang="de-DE" b="0" dirty="0">
                <a:solidFill>
                  <a:srgbClr val="FF0000"/>
                </a:solidFill>
                <a:latin typeface="+mn-lt"/>
              </a:rPr>
              <a:t>          </a:t>
            </a:r>
            <a:r>
              <a:rPr lang="de-DE" dirty="0">
                <a:solidFill>
                  <a:srgbClr val="FF0000"/>
                </a:solidFill>
                <a:latin typeface="+mn-lt"/>
              </a:rPr>
              <a:t>M</a:t>
            </a:r>
            <a:r>
              <a:rPr lang="de-DE" baseline="-25000" dirty="0">
                <a:solidFill>
                  <a:srgbClr val="FF0000"/>
                </a:solidFill>
                <a:latin typeface="+mn-lt"/>
              </a:rPr>
              <a:t>el</a:t>
            </a:r>
            <a:r>
              <a:rPr lang="de-DE" b="0" dirty="0">
                <a:solidFill>
                  <a:srgbClr val="FF0000"/>
                </a:solidFill>
                <a:latin typeface="+mn-lt"/>
              </a:rPr>
              <a:t> </a:t>
            </a:r>
          </a:p>
        </p:txBody>
      </p:sp>
      <p:sp>
        <p:nvSpPr>
          <p:cNvPr id="15" name="Rechteck 14">
            <a:extLst>
              <a:ext uri="{FF2B5EF4-FFF2-40B4-BE49-F238E27FC236}">
                <a16:creationId xmlns:a16="http://schemas.microsoft.com/office/drawing/2014/main" id="{5B98A713-7225-7434-60AB-333B3A924047}"/>
              </a:ext>
            </a:extLst>
          </p:cNvPr>
          <p:cNvSpPr/>
          <p:nvPr/>
        </p:nvSpPr>
        <p:spPr>
          <a:xfrm>
            <a:off x="5670839" y="2981325"/>
            <a:ext cx="1291072" cy="35415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a:t>
            </a:r>
          </a:p>
        </p:txBody>
      </p:sp>
      <p:sp>
        <p:nvSpPr>
          <p:cNvPr id="20" name="Textfeld 19">
            <a:extLst>
              <a:ext uri="{FF2B5EF4-FFF2-40B4-BE49-F238E27FC236}">
                <a16:creationId xmlns:a16="http://schemas.microsoft.com/office/drawing/2014/main" id="{C07F4F64-0B58-8B30-0CC1-12FC53516554}"/>
              </a:ext>
            </a:extLst>
          </p:cNvPr>
          <p:cNvSpPr txBox="1"/>
          <p:nvPr/>
        </p:nvSpPr>
        <p:spPr>
          <a:xfrm>
            <a:off x="5654039" y="2997344"/>
            <a:ext cx="1226618" cy="400110"/>
          </a:xfrm>
          <a:prstGeom prst="rect">
            <a:avLst/>
          </a:prstGeom>
          <a:noFill/>
        </p:spPr>
        <p:txBody>
          <a:bodyPr wrap="none" rtlCol="0">
            <a:spAutoFit/>
          </a:bodyPr>
          <a:lstStyle/>
          <a:p>
            <a:r>
              <a:rPr lang="de-DE" sz="2000" b="0" dirty="0" err="1">
                <a:solidFill>
                  <a:srgbClr val="FF0000"/>
                </a:solidFill>
                <a:latin typeface="+mn-lt"/>
              </a:rPr>
              <a:t>Electrical</a:t>
            </a:r>
            <a:endParaRPr lang="de-DE" sz="2000" b="0" dirty="0">
              <a:solidFill>
                <a:srgbClr val="FF0000"/>
              </a:solidFill>
              <a:latin typeface="+mn-lt"/>
            </a:endParaRPr>
          </a:p>
        </p:txBody>
      </p:sp>
      <p:sp>
        <p:nvSpPr>
          <p:cNvPr id="23" name="Rechteck 22">
            <a:extLst>
              <a:ext uri="{FF2B5EF4-FFF2-40B4-BE49-F238E27FC236}">
                <a16:creationId xmlns:a16="http://schemas.microsoft.com/office/drawing/2014/main" id="{DE0A3310-B0FF-4156-A02C-08167915782E}"/>
              </a:ext>
            </a:extLst>
          </p:cNvPr>
          <p:cNvSpPr/>
          <p:nvPr/>
        </p:nvSpPr>
        <p:spPr>
          <a:xfrm>
            <a:off x="8883556" y="6020645"/>
            <a:ext cx="1691917" cy="369331"/>
          </a:xfrm>
          <a:prstGeom prst="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feld 25">
            <a:extLst>
              <a:ext uri="{FF2B5EF4-FFF2-40B4-BE49-F238E27FC236}">
                <a16:creationId xmlns:a16="http://schemas.microsoft.com/office/drawing/2014/main" id="{09A2C526-B2B1-8CAA-67C5-B9B3B579525E}"/>
              </a:ext>
            </a:extLst>
          </p:cNvPr>
          <p:cNvSpPr txBox="1"/>
          <p:nvPr/>
        </p:nvSpPr>
        <p:spPr>
          <a:xfrm>
            <a:off x="9112444" y="6020644"/>
            <a:ext cx="1691916" cy="369332"/>
          </a:xfrm>
          <a:prstGeom prst="rect">
            <a:avLst/>
          </a:prstGeom>
          <a:noFill/>
        </p:spPr>
        <p:txBody>
          <a:bodyPr wrap="square" rtlCol="0">
            <a:spAutoFit/>
          </a:bodyPr>
          <a:lstStyle/>
          <a:p>
            <a:r>
              <a:rPr lang="de-DE" b="0" dirty="0" err="1">
                <a:solidFill>
                  <a:srgbClr val="0000FF"/>
                </a:solidFill>
              </a:rPr>
              <a:t>Mechanical</a:t>
            </a:r>
            <a:endParaRPr lang="de-DE" dirty="0">
              <a:solidFill>
                <a:srgbClr val="0000FF"/>
              </a:solidFill>
            </a:endParaRPr>
          </a:p>
        </p:txBody>
      </p:sp>
      <p:sp>
        <p:nvSpPr>
          <p:cNvPr id="28" name="Textfeld 27">
            <a:extLst>
              <a:ext uri="{FF2B5EF4-FFF2-40B4-BE49-F238E27FC236}">
                <a16:creationId xmlns:a16="http://schemas.microsoft.com/office/drawing/2014/main" id="{238359A8-E210-CD9C-537B-6E29EA7B5AB1}"/>
              </a:ext>
            </a:extLst>
          </p:cNvPr>
          <p:cNvSpPr txBox="1"/>
          <p:nvPr/>
        </p:nvSpPr>
        <p:spPr>
          <a:xfrm>
            <a:off x="7716002" y="6020644"/>
            <a:ext cx="1241775" cy="307777"/>
          </a:xfrm>
          <a:prstGeom prst="rect">
            <a:avLst/>
          </a:prstGeom>
          <a:noFill/>
        </p:spPr>
        <p:txBody>
          <a:bodyPr wrap="square" rtlCol="0">
            <a:spAutoFit/>
          </a:bodyPr>
          <a:lstStyle/>
          <a:p>
            <a:r>
              <a:rPr lang="de-DE" sz="1400" b="0" dirty="0"/>
              <a:t>Turbine</a:t>
            </a:r>
          </a:p>
        </p:txBody>
      </p:sp>
    </p:spTree>
    <p:extLst>
      <p:ext uri="{BB962C8B-B14F-4D97-AF65-F5344CB8AC3E}">
        <p14:creationId xmlns:p14="http://schemas.microsoft.com/office/powerpoint/2010/main" val="212052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87629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Excitation</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inTurbogenerators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due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to</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Air Gap Torques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Air Gap Torque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Electromechanical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Interaction</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2833688" y="1035587"/>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3818659" y="5224462"/>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3869873" y="6389977"/>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3834498" y="5266676"/>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10524259" y="5224463"/>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6144122" y="5053013"/>
            <a:ext cx="336711" cy="342899"/>
          </a:xfrm>
          <a:prstGeom prst="downArrow">
            <a:avLst>
              <a:gd name="adj1" fmla="val 50000"/>
              <a:gd name="adj2" fmla="val 46914"/>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5652655" y="2981325"/>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7572374"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5655252" y="2981325"/>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5670839" y="6567920"/>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6004647"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6025428"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5982566"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7239001"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6250384"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6251252" y="1677267"/>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132994B-B741-73B0-3E6B-28FCCB3CF9EC}"/>
              </a:ext>
            </a:extLst>
          </p:cNvPr>
          <p:cNvPicPr>
            <a:picLocks noChangeAspect="1"/>
          </p:cNvPicPr>
          <p:nvPr/>
        </p:nvPicPr>
        <p:blipFill>
          <a:blip r:embed="rId4"/>
          <a:stretch>
            <a:fillRect/>
          </a:stretch>
        </p:blipFill>
        <p:spPr>
          <a:xfrm>
            <a:off x="393977" y="1526216"/>
            <a:ext cx="4035581" cy="1109568"/>
          </a:xfrm>
          <a:prstGeom prst="rect">
            <a:avLst/>
          </a:prstGeom>
        </p:spPr>
      </p:pic>
      <p:sp>
        <p:nvSpPr>
          <p:cNvPr id="12" name="Textfeld 11">
            <a:extLst>
              <a:ext uri="{FF2B5EF4-FFF2-40B4-BE49-F238E27FC236}">
                <a16:creationId xmlns:a16="http://schemas.microsoft.com/office/drawing/2014/main" id="{354D1C42-D9FB-CCE2-34BC-551589DBA89F}"/>
              </a:ext>
            </a:extLst>
          </p:cNvPr>
          <p:cNvSpPr txBox="1"/>
          <p:nvPr/>
        </p:nvSpPr>
        <p:spPr>
          <a:xfrm>
            <a:off x="388565" y="3126413"/>
            <a:ext cx="3313198" cy="255454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000000"/>
                </a:solidFill>
                <a:effectLst/>
                <a:uLnTx/>
                <a:uFillTx/>
                <a:latin typeface="Arial"/>
                <a:ea typeface="+mn-ea"/>
                <a:cs typeface="+mn-cs"/>
              </a:rPr>
              <a:t>A </a:t>
            </a:r>
            <a:r>
              <a:rPr kumimoji="0" lang="de-DE" sz="2000" b="0" i="0" u="none" strike="noStrike" kern="1200" cap="none" spc="0" normalizeH="0" baseline="0" noProof="0" dirty="0" err="1">
                <a:ln>
                  <a:noFill/>
                </a:ln>
                <a:solidFill>
                  <a:srgbClr val="000000"/>
                </a:solidFill>
                <a:effectLst/>
                <a:uLnTx/>
                <a:uFillTx/>
                <a:latin typeface="Arial"/>
                <a:ea typeface="+mn-ea"/>
                <a:cs typeface="+mn-cs"/>
              </a:rPr>
              <a:t>very</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important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question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is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000" b="0" i="0" u="none" strike="noStrike" kern="1200" cap="none" spc="0" normalizeH="0" baseline="0" noProof="0" dirty="0">
                <a:ln>
                  <a:noFill/>
                </a:ln>
                <a:solidFill>
                  <a:srgbClr val="000000"/>
                </a:solidFill>
                <a:effectLst/>
                <a:uLnTx/>
                <a:uFillTx/>
                <a:latin typeface="Arial"/>
                <a:ea typeface="+mn-ea"/>
                <a:cs typeface="+mn-cs"/>
              </a:rPr>
              <a:t> in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Air</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a:ln>
                  <a:noFill/>
                </a:ln>
                <a:solidFill>
                  <a:srgbClr val="FF0000"/>
                </a:solidFill>
                <a:effectLst/>
                <a:uLnTx/>
                <a:uFillTx/>
                <a:latin typeface="Arial"/>
                <a:ea typeface="+mn-ea"/>
                <a:cs typeface="+mn-cs"/>
              </a:rPr>
              <a:t>Gap Torque M</a:t>
            </a:r>
            <a:r>
              <a:rPr kumimoji="0" lang="de-DE" sz="2000" b="1" i="0" u="none" strike="noStrike" kern="1200" cap="none" spc="0" normalizeH="0" baseline="-25000" noProof="0" dirty="0">
                <a:ln>
                  <a:noFill/>
                </a:ln>
                <a:solidFill>
                  <a:srgbClr val="FF0000"/>
                </a:solidFill>
                <a:effectLst/>
                <a:uLnTx/>
                <a:uFillTx/>
                <a:latin typeface="Arial"/>
                <a:ea typeface="+mn-ea"/>
                <a:cs typeface="+mn-cs"/>
              </a:rPr>
              <a:t>el</a:t>
            </a:r>
            <a:r>
              <a:rPr kumimoji="0" lang="de-DE" sz="2000" b="1" i="0" u="none" strike="noStrike" kern="1200" cap="none" spc="0" normalizeH="0" baseline="0" noProof="0" dirty="0">
                <a:ln>
                  <a:noFill/>
                </a:ln>
                <a:solidFill>
                  <a:srgbClr val="FF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mn-cs"/>
              </a:rPr>
              <a:t>and </a:t>
            </a:r>
            <a:r>
              <a:rPr kumimoji="0" lang="de-DE" sz="20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excite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000" b="1" i="0" u="none" strike="noStrike" kern="1200" cap="none" spc="0" normalizeH="0" baseline="0" noProof="0" dirty="0">
                <a:ln>
                  <a:noFill/>
                </a:ln>
                <a:solidFill>
                  <a:srgbClr val="0000FF"/>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train</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of</a:t>
            </a:r>
            <a:r>
              <a:rPr kumimoji="0" lang="de-DE" sz="20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000" b="0" i="0" u="none" strike="noStrike" kern="1200" cap="none" spc="0" normalizeH="0" baseline="0" noProof="0" dirty="0">
                <a:ln>
                  <a:noFill/>
                </a:ln>
                <a:solidFill>
                  <a:srgbClr val="FF0000"/>
                </a:solidFill>
                <a:effectLst/>
                <a:uLnTx/>
                <a:uFillTx/>
                <a:latin typeface="Arial"/>
                <a:ea typeface="+mn-ea"/>
                <a:cs typeface="+mn-cs"/>
              </a:rPr>
              <a:t> </a:t>
            </a:r>
            <a:r>
              <a:rPr kumimoji="0" lang="de-DE" sz="2000" b="1" i="0" u="none" strike="noStrike" kern="1200" cap="none" spc="0" normalizeH="0" baseline="0" noProof="0" dirty="0">
                <a:ln>
                  <a:noFill/>
                </a:ln>
                <a:solidFill>
                  <a:srgbClr val="0000FF"/>
                </a:solidFill>
                <a:effectLst/>
                <a:uLnTx/>
                <a:uFillTx/>
                <a:latin typeface="Arial"/>
                <a:ea typeface="+mn-ea"/>
                <a:cs typeface="+mn-cs"/>
              </a:rPr>
              <a:t>Turbogenerator</a:t>
            </a:r>
            <a:r>
              <a:rPr kumimoji="0" lang="de-DE" sz="2000" b="0" i="0" u="none" strike="noStrike" kern="1200" cap="none" spc="0" normalizeH="0" baseline="0" noProof="0" dirty="0">
                <a:ln>
                  <a:noFill/>
                </a:ln>
                <a:solidFill>
                  <a:srgbClr val="0000FF"/>
                </a:solidFill>
                <a:effectLst/>
                <a:uLnTx/>
                <a:uFillTx/>
                <a:latin typeface="Arial"/>
                <a:ea typeface="+mn-ea"/>
                <a:cs typeface="+mn-cs"/>
              </a:rPr>
              <a:t>?</a:t>
            </a:r>
          </a:p>
        </p:txBody>
      </p:sp>
      <p:cxnSp>
        <p:nvCxnSpPr>
          <p:cNvPr id="15" name="Gerader Verbinder 14">
            <a:extLst>
              <a:ext uri="{FF2B5EF4-FFF2-40B4-BE49-F238E27FC236}">
                <a16:creationId xmlns:a16="http://schemas.microsoft.com/office/drawing/2014/main" id="{6D389DFB-F6EA-C6B3-F4B4-9D249472B508}"/>
              </a:ext>
            </a:extLst>
          </p:cNvPr>
          <p:cNvCxnSpPr>
            <a:cxnSpLocks/>
          </p:cNvCxnSpPr>
          <p:nvPr/>
        </p:nvCxnSpPr>
        <p:spPr>
          <a:xfrm>
            <a:off x="6972300" y="1729261"/>
            <a:ext cx="0" cy="3238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C40FF17-823F-CC89-491F-3724FBB93D6A}"/>
              </a:ext>
            </a:extLst>
          </p:cNvPr>
          <p:cNvCxnSpPr>
            <a:cxnSpLocks/>
          </p:cNvCxnSpPr>
          <p:nvPr/>
        </p:nvCxnSpPr>
        <p:spPr>
          <a:xfrm>
            <a:off x="6972300" y="2628900"/>
            <a:ext cx="0" cy="35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8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753628" y="121981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246308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01814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C5035D3-437D-0757-8220-8079D8142652}"/>
                  </a:ext>
                </a:extLst>
              </p:cNvPr>
              <p:cNvSpPr txBox="1"/>
              <p:nvPr/>
            </p:nvSpPr>
            <p:spPr>
              <a:xfrm>
                <a:off x="846906" y="1679160"/>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For</a:t>
                </a:r>
                <a:r>
                  <a:rPr lang="de-DE" sz="2400" b="0" dirty="0">
                    <a:latin typeface="Arial"/>
                  </a:rPr>
                  <a:t> </a:t>
                </a:r>
                <a:r>
                  <a:rPr lang="de-DE" sz="2400" b="0" dirty="0" err="1">
                    <a:latin typeface="Arial"/>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further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discussion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are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included</a:t>
                </a:r>
                <a:r>
                  <a:rPr kumimoji="0" lang="de-DE" sz="2400" b="0" i="0" u="none" strike="noStrike" kern="1200" cap="none" spc="0" normalizeH="0" baseline="0" noProof="0" dirty="0">
                    <a:ln>
                      <a:noFill/>
                    </a:ln>
                    <a:effectLst/>
                    <a:uLnTx/>
                    <a:uFillTx/>
                    <a:latin typeface="Arial"/>
                    <a:ea typeface="+mn-ea"/>
                    <a:cs typeface="+mn-cs"/>
                  </a:rPr>
                  <a:t> in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first</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define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following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de-DE" sz="2400" b="0" i="0" u="none" strike="noStrike" kern="1200" cap="none" spc="0" normalizeH="0" baseline="0" noProof="0" dirty="0">
                    <a:ln>
                      <a:noFill/>
                    </a:ln>
                    <a:effectLst/>
                    <a:uLnTx/>
                    <a:uFillTx/>
                    <a:latin typeface="Arial"/>
                    <a:ea typeface="+mn-ea"/>
                    <a:cs typeface="+mn-cs"/>
                  </a:rPr>
                  <a:t>The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 50  Hz</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system</a:t>
                </a:r>
                <a:r>
                  <a:rPr lang="de-DE" sz="2400" b="0" dirty="0">
                    <a:latin typeface="Arial"/>
                  </a:rPr>
                  <a:t> (</a:t>
                </a:r>
                <a:r>
                  <a:rPr lang="de-DE" sz="2400" b="0" dirty="0" err="1">
                    <a:latin typeface="Arial"/>
                  </a:rPr>
                  <a:t>generator</a:t>
                </a:r>
                <a:r>
                  <a:rPr lang="de-DE" sz="2400" b="0" dirty="0">
                    <a:latin typeface="Arial"/>
                  </a:rPr>
                  <a:t> plus </a:t>
                </a:r>
                <a:r>
                  <a:rPr lang="de-DE" sz="2400" b="0" dirty="0" err="1">
                    <a:latin typeface="Arial"/>
                  </a:rPr>
                  <a:t>grid</a:t>
                </a:r>
                <a:r>
                  <a:rPr lang="de-DE" sz="2400" b="0" dirty="0">
                    <a:latin typeface="Arial"/>
                  </a:rPr>
                  <a:t>). i = 1, 2,..I                    :   </a:t>
                </a:r>
                <a:r>
                  <a:rPr lang="de-DE" sz="2400" b="0" dirty="0" err="1">
                    <a:latin typeface="Arial"/>
                  </a:rPr>
                  <a:t>f</a:t>
                </a:r>
                <a:r>
                  <a:rPr lang="de-DE" sz="2400" b="0" baseline="-25000" dirty="0" err="1">
                    <a:latin typeface="Arial"/>
                  </a:rPr>
                  <a:t>E</a:t>
                </a:r>
                <a:r>
                  <a:rPr lang="de-DE" sz="2400" b="0" baseline="-25000" dirty="0">
                    <a:latin typeface="Arial"/>
                  </a:rPr>
                  <a:t> </a:t>
                </a:r>
                <a:r>
                  <a:rPr lang="de-DE" sz="2400" b="0" baseline="30000" dirty="0">
                    <a:latin typeface="Arial"/>
                  </a:rPr>
                  <a:t>i</a:t>
                </a:r>
                <a:r>
                  <a:rPr lang="de-DE" sz="2400" b="0" dirty="0">
                    <a:latin typeface="Arial"/>
                  </a:rPr>
                  <a:t> =  </a:t>
                </a:r>
                <a:r>
                  <a:rPr lang="el-GR" sz="2400" b="0" dirty="0">
                    <a:latin typeface="Arial"/>
                  </a:rPr>
                  <a:t>ω</a:t>
                </a:r>
                <a:r>
                  <a:rPr lang="de-DE" sz="2400" b="0" baseline="-25000" dirty="0">
                    <a:latin typeface="Arial"/>
                  </a:rPr>
                  <a:t>E </a:t>
                </a:r>
                <a:r>
                  <a:rPr lang="de-DE" sz="2400" b="0" baseline="30000" dirty="0">
                    <a:latin typeface="Arial"/>
                  </a:rPr>
                  <a:t>i</a:t>
                </a:r>
                <a:r>
                  <a:rPr lang="de-DE" sz="2400" b="0" dirty="0">
                    <a:latin typeface="Arial"/>
                  </a:rPr>
                  <a:t> /2 </a:t>
                </a:r>
                <a14:m>
                  <m:oMath xmlns:m="http://schemas.openxmlformats.org/officeDocument/2006/math">
                    <m:r>
                      <a:rPr lang="de-DE" sz="2400" b="0" i="1" smtClean="0">
                        <a:latin typeface="Cambria Math" panose="02040503050406030204" pitchFamily="18" charset="0"/>
                        <a:ea typeface="Cambria Math" panose="02040503050406030204" pitchFamily="18" charset="0"/>
                      </a:rPr>
                      <m:t>𝜋</m:t>
                    </m:r>
                  </m:oMath>
                </a14:m>
                <a:r>
                  <a:rPr lang="de-DE" sz="2400" b="0" dirty="0">
                    <a:latin typeface="Arial"/>
                  </a:rPr>
                  <a:t>         Hz    </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lang="de-DE" sz="2400" b="0" dirty="0">
                  <a:latin typeface="Aria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de-DE" sz="2400" b="0" dirty="0">
                    <a:latin typeface="Arial"/>
                  </a:rPr>
                  <a:t>The </a:t>
                </a:r>
                <a:r>
                  <a:rPr lang="de-DE" sz="2400" dirty="0" err="1">
                    <a:solidFill>
                      <a:srgbClr val="0000FF"/>
                    </a:solidFill>
                    <a:latin typeface="Arial"/>
                  </a:rPr>
                  <a:t>mechanical</a:t>
                </a:r>
                <a:r>
                  <a:rPr lang="de-DE" sz="2400" dirty="0">
                    <a:solidFill>
                      <a:srgbClr val="0000FF"/>
                    </a:solidFill>
                    <a:latin typeface="Arial"/>
                  </a:rPr>
                  <a:t> </a:t>
                </a:r>
                <a:r>
                  <a:rPr lang="de-DE" sz="2400" dirty="0" err="1">
                    <a:solidFill>
                      <a:srgbClr val="0000FF"/>
                    </a:solidFill>
                    <a:latin typeface="Arial"/>
                  </a:rPr>
                  <a:t>torsional</a:t>
                </a:r>
                <a:r>
                  <a:rPr lang="de-DE" sz="2400" dirty="0">
                    <a:solidFill>
                      <a:srgbClr val="0000FF"/>
                    </a:solidFill>
                    <a:latin typeface="Arial"/>
                  </a:rPr>
                  <a:t> </a:t>
                </a:r>
                <a:r>
                  <a:rPr lang="de-DE" sz="2400" dirty="0" err="1">
                    <a:solidFill>
                      <a:srgbClr val="0000FF"/>
                    </a:solidFill>
                    <a:latin typeface="Arial"/>
                  </a:rPr>
                  <a:t>natural</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p>
              <a:p>
                <a:pPr marR="0" lvl="0" algn="l" defTabSz="914400" rtl="0" eaLnBrk="0" fontAlgn="base" latinLnBrk="0" hangingPunct="0">
                  <a:lnSpc>
                    <a:spcPct val="100000"/>
                  </a:lnSpc>
                  <a:spcBef>
                    <a:spcPct val="0"/>
                  </a:spcBef>
                  <a:spcAft>
                    <a:spcPct val="0"/>
                  </a:spcAft>
                  <a:buClrTx/>
                  <a:buSzTx/>
                  <a:tabLst/>
                  <a:defRPr/>
                </a:pP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Turbogenerator </a:t>
                </a:r>
                <a:r>
                  <a:rPr lang="de-DE" sz="2400" b="0" dirty="0" err="1">
                    <a:latin typeface="Arial"/>
                  </a:rPr>
                  <a:t>shaft</a:t>
                </a:r>
                <a:r>
                  <a:rPr lang="de-DE" sz="2400" b="0" dirty="0">
                    <a:latin typeface="Arial"/>
                  </a:rPr>
                  <a:t> </a:t>
                </a:r>
                <a:r>
                  <a:rPr lang="de-DE" sz="2400" b="0" dirty="0" err="1">
                    <a:latin typeface="Arial"/>
                  </a:rPr>
                  <a:t>train</a:t>
                </a:r>
                <a:r>
                  <a:rPr lang="de-DE" sz="2400" b="0" dirty="0">
                    <a:latin typeface="Arial"/>
                  </a:rPr>
                  <a:t>. j = 1,2,..J            :    </a:t>
                </a:r>
                <a:r>
                  <a:rPr lang="de-DE" sz="2400" b="0" dirty="0" err="1">
                    <a:latin typeface="Arial"/>
                  </a:rPr>
                  <a:t>f</a:t>
                </a:r>
                <a:r>
                  <a:rPr lang="de-DE" sz="2400" b="0" baseline="-25000" dirty="0" err="1">
                    <a:latin typeface="Arial"/>
                  </a:rPr>
                  <a:t>M</a:t>
                </a:r>
                <a:r>
                  <a:rPr lang="de-DE" sz="2400" b="0" baseline="-25000" dirty="0">
                    <a:latin typeface="Arial"/>
                  </a:rPr>
                  <a:t> </a:t>
                </a:r>
                <a:r>
                  <a:rPr lang="de-DE" sz="2400" b="0" baseline="30000" dirty="0">
                    <a:latin typeface="Arial"/>
                  </a:rPr>
                  <a:t>j</a:t>
                </a:r>
                <a:r>
                  <a:rPr lang="de-DE" sz="2400" b="0" baseline="-25000" dirty="0">
                    <a:latin typeface="Arial"/>
                  </a:rPr>
                  <a:t>   </a:t>
                </a:r>
                <a:r>
                  <a:rPr kumimoji="0" lang="de-DE" sz="2400" b="0" i="0" u="none" strike="noStrike" kern="1200" cap="none" spc="0" normalizeH="0" baseline="0" noProof="0" dirty="0">
                    <a:ln>
                      <a:noFill/>
                    </a:ln>
                    <a:effectLst/>
                    <a:uLnTx/>
                    <a:uFillTx/>
                    <a:latin typeface="Arial"/>
                    <a:ea typeface="+mn-ea"/>
                    <a:cs typeface="+mn-cs"/>
                  </a:rPr>
                  <a:t>=  </a:t>
                </a:r>
                <a:r>
                  <a:rPr kumimoji="0" lang="el-GR" sz="2400" b="0" i="0" u="none" strike="noStrike" kern="1200" cap="none" spc="0" normalizeH="0" baseline="0" noProof="0" dirty="0">
                    <a:ln>
                      <a:noFill/>
                    </a:ln>
                    <a:effectLst/>
                    <a:uLnTx/>
                    <a:uFillTx/>
                    <a:latin typeface="Arial"/>
                    <a:ea typeface="+mn-ea"/>
                    <a:cs typeface="+mn-cs"/>
                  </a:rPr>
                  <a:t>ω</a:t>
                </a:r>
                <a:r>
                  <a:rPr kumimoji="0" lang="de-DE" sz="2400" b="0" i="0" u="none" strike="noStrike" kern="1200" cap="none" spc="0" normalizeH="0" baseline="-25000" noProof="0" dirty="0">
                    <a:ln>
                      <a:noFill/>
                    </a:ln>
                    <a:effectLst/>
                    <a:uLnTx/>
                    <a:uFillTx/>
                    <a:latin typeface="Arial"/>
                    <a:ea typeface="+mn-ea"/>
                    <a:cs typeface="+mn-cs"/>
                  </a:rPr>
                  <a:t>M </a:t>
                </a:r>
                <a:r>
                  <a:rPr kumimoji="0" lang="de-DE" sz="2400" b="0" i="0" u="none" strike="noStrike" kern="1200" cap="none" spc="0" normalizeH="0" baseline="30000" noProof="0" dirty="0">
                    <a:ln>
                      <a:noFill/>
                    </a:ln>
                    <a:effectLst/>
                    <a:uLnTx/>
                    <a:uFillTx/>
                    <a:latin typeface="Arial"/>
                    <a:ea typeface="+mn-ea"/>
                    <a:cs typeface="+mn-cs"/>
                  </a:rPr>
                  <a:t>j</a:t>
                </a:r>
                <a:r>
                  <a:rPr lang="de-DE" sz="2400" b="0" dirty="0">
                    <a:latin typeface="Arial"/>
                  </a:rPr>
                  <a:t> </a:t>
                </a:r>
                <a:r>
                  <a:rPr kumimoji="0" lang="de-DE" sz="2400" b="0" i="0" u="none" strike="noStrike" kern="1200" cap="none" spc="0" normalizeH="0" baseline="0" noProof="0" dirty="0">
                    <a:ln>
                      <a:noFill/>
                    </a:ln>
                    <a:effectLst/>
                    <a:uLnTx/>
                    <a:uFillTx/>
                    <a:latin typeface="Arial"/>
                    <a:ea typeface="+mn-ea"/>
                    <a:cs typeface="+mn-cs"/>
                  </a:rPr>
                  <a:t>/2 </a:t>
                </a:r>
                <a14:m>
                  <m:oMath xmlns:m="http://schemas.openxmlformats.org/officeDocument/2006/math">
                    <m:r>
                      <a:rPr kumimoji="0" lang="de-DE" sz="24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𝜋</m:t>
                    </m:r>
                  </m:oMath>
                </a14:m>
                <a:r>
                  <a:rPr kumimoji="0" lang="de-DE" sz="2400" b="0" i="0" u="none" strike="noStrike" kern="1200" cap="none" spc="0" normalizeH="0" baseline="0" noProof="0" dirty="0">
                    <a:ln>
                      <a:noFill/>
                    </a:ln>
                    <a:effectLst/>
                    <a:uLnTx/>
                    <a:uFillTx/>
                    <a:latin typeface="Arial"/>
                    <a:ea typeface="+mn-ea"/>
                    <a:cs typeface="+mn-cs"/>
                  </a:rPr>
                  <a:t>        Hz</a:t>
                </a: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a:p>
                <a:pPr marR="0" lvl="0" algn="l" defTabSz="914400" rtl="0" eaLnBrk="0" fontAlgn="base" latinLnBrk="0" hangingPunct="0">
                  <a:lnSpc>
                    <a:spcPct val="100000"/>
                  </a:lnSpc>
                  <a:spcBef>
                    <a:spcPct val="0"/>
                  </a:spcBef>
                  <a:spcAft>
                    <a:spcPct val="0"/>
                  </a:spcAft>
                  <a:buClrTx/>
                  <a:buSzTx/>
                  <a:tabLst/>
                  <a:defRPr/>
                </a:pPr>
                <a:endParaRPr lang="de-DE" sz="2400" b="0" dirty="0">
                  <a:latin typeface="Arial"/>
                </a:endParaRPr>
              </a:p>
            </p:txBody>
          </p:sp>
        </mc:Choice>
        <mc:Fallback xmlns="">
          <p:sp>
            <p:nvSpPr>
              <p:cNvPr id="2" name="Textfeld 1">
                <a:extLst>
                  <a:ext uri="{FF2B5EF4-FFF2-40B4-BE49-F238E27FC236}">
                    <a16:creationId xmlns:a16="http://schemas.microsoft.com/office/drawing/2014/main" id="{EC5035D3-437D-0757-8220-8079D8142652}"/>
                  </a:ext>
                </a:extLst>
              </p:cNvPr>
              <p:cNvSpPr txBox="1">
                <a:spLocks noRot="1" noChangeAspect="1" noMove="1" noResize="1" noEditPoints="1" noAdjustHandles="1" noChangeArrowheads="1" noChangeShapeType="1" noTextEdit="1"/>
              </p:cNvSpPr>
              <p:nvPr/>
            </p:nvSpPr>
            <p:spPr>
              <a:xfrm>
                <a:off x="846906" y="1679160"/>
                <a:ext cx="11003298" cy="4524315"/>
              </a:xfrm>
              <a:prstGeom prst="rect">
                <a:avLst/>
              </a:prstGeom>
              <a:blipFill>
                <a:blip r:embed="rId3"/>
                <a:stretch>
                  <a:fillRect l="-886" t="-942" r="-1385"/>
                </a:stretch>
              </a:blipFill>
            </p:spPr>
            <p:txBody>
              <a:bodyPr/>
              <a:lstStyle/>
              <a:p>
                <a:r>
                  <a:rPr lang="de-DE">
                    <a:noFill/>
                  </a:rPr>
                  <a:t> </a:t>
                </a:r>
              </a:p>
            </p:txBody>
          </p:sp>
        </mc:Fallback>
      </mc:AlternateContent>
    </p:spTree>
    <p:extLst>
      <p:ext uri="{BB962C8B-B14F-4D97-AF65-F5344CB8AC3E}">
        <p14:creationId xmlns:p14="http://schemas.microsoft.com/office/powerpoint/2010/main" val="388781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85006" y="1352689"/>
            <a:ext cx="1100329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After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fault in </a:t>
            </a:r>
            <a:r>
              <a:rPr kumimoji="0" lang="de-DE" sz="2400" i="0" u="none" strike="noStrike" kern="1200" cap="none" spc="0" normalizeH="0" baseline="0" noProof="0" dirty="0" err="1">
                <a:ln>
                  <a:noFill/>
                </a:ln>
                <a:solidFill>
                  <a:srgbClr val="0000FF"/>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system</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oscillating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natural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frequencies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produced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power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system</a:t>
            </a:r>
            <a:r>
              <a:rPr kumimoji="0" 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sz="2400" b="0" i="0" u="none" strike="noStrike" kern="1200" cap="none" spc="0" normalizeH="0" baseline="0" noProof="0" dirty="0">
                <a:ln>
                  <a:noFill/>
                </a:ln>
                <a:solidFill>
                  <a:srgbClr val="000000"/>
                </a:solidFill>
                <a:effectLst/>
                <a:uLnTx/>
                <a:uFillTx/>
                <a:latin typeface="Arial"/>
                <a:ea typeface="+mn-ea"/>
                <a:cs typeface="+mn-cs"/>
              </a:rPr>
              <a:t> additional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resonant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currents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FF0000"/>
                </a:solidFill>
                <a:effectLst/>
                <a:uLnTx/>
                <a:uFillTx/>
                <a:latin typeface="Arial"/>
                <a:ea typeface="+mn-ea"/>
                <a:cs typeface="+mn-cs"/>
              </a:rPr>
              <a:t>Air Gap Torque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consists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grid</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synchronous</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kumimoji="0" lang="de-DE" sz="2400" i="0" u="none" strike="noStrike" kern="1200" cap="none" spc="0" normalizeH="0" baseline="0" noProof="0" dirty="0" err="1">
                <a:ln>
                  <a:noFill/>
                </a:ln>
                <a:solidFill>
                  <a:srgbClr val="00B050"/>
                </a:solidFill>
                <a:effectLst/>
                <a:uLnTx/>
                <a:uFillTx/>
                <a:latin typeface="Arial"/>
                <a:ea typeface="+mn-ea"/>
                <a:cs typeface="+mn-cs"/>
              </a:rPr>
              <a:t>frequency</a:t>
            </a:r>
            <a:r>
              <a:rPr kumimoji="0" lang="de-DE" sz="2400" i="0" u="none" strike="noStrike" kern="1200" cap="none" spc="0" normalizeH="0" baseline="0" noProof="0" dirty="0">
                <a:ln>
                  <a:noFill/>
                </a:ln>
                <a:solidFill>
                  <a:srgbClr val="00B050"/>
                </a:solidFill>
                <a:effectLst/>
                <a:uLnTx/>
                <a:uFillTx/>
                <a:latin typeface="Arial"/>
                <a:ea typeface="+mn-ea"/>
                <a:cs typeface="+mn-cs"/>
              </a:rPr>
              <a:t> </a:t>
            </a:r>
            <a:r>
              <a:rPr lang="de-DE" sz="2400" dirty="0">
                <a:solidFill>
                  <a:srgbClr val="00B050"/>
                </a:solidFill>
                <a:latin typeface="Arial"/>
              </a:rPr>
              <a:t>            </a:t>
            </a:r>
            <a:r>
              <a:rPr lang="de-DE" sz="2400" b="0" dirty="0" err="1">
                <a:latin typeface="Arial"/>
              </a:rPr>
              <a:t>f</a:t>
            </a:r>
            <a:r>
              <a:rPr lang="de-DE" sz="2400" b="0" baseline="-25000" dirty="0" err="1">
                <a:latin typeface="Arial"/>
              </a:rPr>
              <a:t>S</a:t>
            </a:r>
            <a:r>
              <a:rPr kumimoji="0" lang="de-DE" sz="2400" b="0" i="0" u="none" strike="noStrike" kern="1200" cap="none" spc="0" normalizeH="0" baseline="0" noProof="0" dirty="0">
                <a:ln>
                  <a:noFill/>
                </a:ln>
                <a:effectLst/>
                <a:uLnTx/>
                <a:uFillTx/>
                <a:latin typeface="Arial"/>
                <a:ea typeface="+mn-ea"/>
                <a:cs typeface="+mn-cs"/>
              </a:rPr>
              <a:t> = 50 Hz  </a:t>
            </a:r>
            <a:r>
              <a:rPr kumimoji="0" lang="de-DE" sz="2400" b="0" i="0" u="none" strike="noStrike" kern="1200" cap="none" spc="0" normalizeH="0" baseline="0" noProof="0" dirty="0">
                <a:ln>
                  <a:noFill/>
                </a:ln>
                <a:solidFill>
                  <a:srgbClr val="000000"/>
                </a:solidFill>
                <a:effectLst/>
                <a:uLnTx/>
                <a:uFillTx/>
                <a:latin typeface="Arial"/>
                <a:ea typeface="+mn-ea"/>
                <a:cs typeface="+mn-cs"/>
              </a:rPr>
              <a:t>and  </a:t>
            </a: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  -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dirty="0">
                <a:solidFill>
                  <a:srgbClr val="FF0000"/>
                </a:solidFill>
                <a:latin typeface="Arial"/>
              </a:rPr>
              <a:t> </a:t>
            </a:r>
            <a:r>
              <a:rPr lang="de-DE" sz="2400" dirty="0" err="1">
                <a:solidFill>
                  <a:srgbClr val="FF0000"/>
                </a:solidFill>
                <a:latin typeface="Arial"/>
              </a:rPr>
              <a:t>grid</a:t>
            </a:r>
            <a:r>
              <a:rPr lang="de-DE" sz="2400" dirty="0">
                <a:solidFill>
                  <a:srgbClr val="FF0000"/>
                </a:solidFill>
                <a:latin typeface="Arial"/>
              </a:rPr>
              <a:t> </a:t>
            </a:r>
            <a:r>
              <a:rPr lang="de-DE" sz="2400" dirty="0" err="1">
                <a:solidFill>
                  <a:srgbClr val="FF0000"/>
                </a:solidFill>
                <a:latin typeface="Arial"/>
              </a:rPr>
              <a:t>natural</a:t>
            </a:r>
            <a:r>
              <a:rPr lang="de-DE" sz="2400" dirty="0">
                <a:solidFill>
                  <a:srgbClr val="FF0000"/>
                </a:solidFill>
                <a:latin typeface="Arial"/>
              </a:rPr>
              <a:t> </a:t>
            </a:r>
            <a:r>
              <a:rPr lang="de-DE" sz="2400" dirty="0" err="1">
                <a:solidFill>
                  <a:srgbClr val="FF0000"/>
                </a:solidFill>
                <a:latin typeface="Arial"/>
              </a:rPr>
              <a:t>frequencies</a:t>
            </a:r>
            <a:r>
              <a:rPr lang="de-DE" sz="2400" dirty="0">
                <a:solidFill>
                  <a:srgbClr val="FF0000"/>
                </a:solidFill>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a:solidFill>
                  <a:srgbClr val="000000"/>
                </a:solidFill>
                <a:latin typeface="Arial"/>
              </a:rPr>
              <a:t>  </a:t>
            </a:r>
            <a:r>
              <a:rPr lang="de-DE" sz="2400" b="0" dirty="0" err="1">
                <a:solidFill>
                  <a:srgbClr val="000000"/>
                </a:solidFill>
                <a:latin typeface="Arial"/>
              </a:rPr>
              <a:t>sub</a:t>
            </a:r>
            <a:r>
              <a:rPr lang="de-DE" sz="2400" b="0" dirty="0">
                <a:solidFill>
                  <a:srgbClr val="000000"/>
                </a:solidFill>
                <a:latin typeface="Arial"/>
              </a:rPr>
              <a:t> </a:t>
            </a:r>
            <a:r>
              <a:rPr lang="de-DE" sz="2400" b="0" dirty="0" err="1">
                <a:solidFill>
                  <a:srgbClr val="000000"/>
                </a:solidFill>
                <a:latin typeface="Arial"/>
              </a:rPr>
              <a:t>sychronous</a:t>
            </a: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de-DE" sz="2400" b="0"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case</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one</a:t>
            </a:r>
            <a:r>
              <a:rPr lang="de-DE" sz="2400" b="0" dirty="0">
                <a:solidFill>
                  <a:srgbClr val="000000"/>
                </a:solidFill>
                <a:latin typeface="Arial"/>
              </a:rPr>
              <a:t> dominant </a:t>
            </a:r>
            <a:r>
              <a:rPr lang="de-DE" sz="2400" b="0" dirty="0" err="1">
                <a:latin typeface="Arial"/>
              </a:rPr>
              <a:t>electrical</a:t>
            </a:r>
            <a:r>
              <a:rPr lang="de-DE" sz="2400" b="0" dirty="0">
                <a:latin typeface="Arial"/>
              </a:rPr>
              <a:t> </a:t>
            </a:r>
            <a:r>
              <a:rPr lang="de-DE" sz="2400" b="0" dirty="0" err="1">
                <a:latin typeface="Arial"/>
              </a:rPr>
              <a:t>grid</a:t>
            </a:r>
            <a:r>
              <a:rPr lang="de-DE" sz="2400" b="0" dirty="0">
                <a:latin typeface="Arial"/>
              </a:rPr>
              <a:t> </a:t>
            </a:r>
            <a:r>
              <a:rPr lang="de-DE" sz="2400" b="0" dirty="0" err="1">
                <a:latin typeface="Arial"/>
              </a:rPr>
              <a:t>natural</a:t>
            </a:r>
            <a:endParaRPr lang="de-DE" sz="2400" b="0" dirty="0">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frequency</a:t>
            </a:r>
            <a:r>
              <a:rPr lang="de-DE" sz="2400" b="0" dirty="0">
                <a:latin typeface="Arial"/>
              </a:rPr>
              <a:t> </a:t>
            </a:r>
            <a:r>
              <a:rPr lang="de-DE" sz="2400" b="0" dirty="0" err="1">
                <a:latin typeface="Arial"/>
              </a:rPr>
              <a:t>f</a:t>
            </a:r>
            <a:r>
              <a:rPr lang="de-DE" sz="2400" b="0" baseline="-25000" dirty="0" err="1">
                <a:latin typeface="Arial"/>
              </a:rPr>
              <a:t>E</a:t>
            </a:r>
            <a:r>
              <a:rPr lang="de-DE" sz="2400" b="0" baseline="30000" dirty="0" err="1">
                <a:latin typeface="Arial"/>
              </a:rPr>
              <a:t>i</a:t>
            </a:r>
            <a:r>
              <a:rPr lang="de-DE" sz="2400" b="0" dirty="0">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frequency</a:t>
            </a:r>
            <a:r>
              <a:rPr lang="de-DE" sz="2400" b="0" dirty="0">
                <a:solidFill>
                  <a:srgbClr val="000000"/>
                </a:solidFill>
                <a:latin typeface="Arial"/>
              </a:rPr>
              <a:t> </a:t>
            </a:r>
            <a:r>
              <a:rPr lang="de-DE" sz="2400" b="0" dirty="0" err="1">
                <a:solidFill>
                  <a:srgbClr val="000000"/>
                </a:solidFill>
                <a:latin typeface="Arial"/>
              </a:rPr>
              <a:t>content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dirty="0">
                <a:solidFill>
                  <a:srgbClr val="FF0000"/>
                </a:solidFill>
                <a:latin typeface="Arial"/>
              </a:rPr>
              <a:t>Air Gap Torque </a:t>
            </a:r>
            <a:r>
              <a:rPr lang="de-DE" sz="2400" b="0" dirty="0">
                <a:solidFill>
                  <a:srgbClr val="000000"/>
                </a:solidFill>
                <a:latin typeface="Arial"/>
              </a:rPr>
              <a:t>will </a:t>
            </a:r>
            <a:r>
              <a:rPr lang="de-DE" sz="2400" b="0" dirty="0" err="1">
                <a:solidFill>
                  <a:srgbClr val="000000"/>
                </a:solidFill>
                <a:latin typeface="Arial"/>
              </a:rPr>
              <a:t>be</a:t>
            </a:r>
            <a:r>
              <a:rPr lang="de-DE" sz="2400" b="0" dirty="0">
                <a:solidFill>
                  <a:srgbClr val="000000"/>
                </a:solidFill>
                <a:latin typeface="Arial"/>
              </a:rPr>
              <a:t> </a:t>
            </a:r>
            <a:r>
              <a:rPr lang="de-DE" sz="2400" b="0" dirty="0" err="1">
                <a:solidFill>
                  <a:srgbClr val="000000"/>
                </a:solidFill>
                <a:latin typeface="Arial"/>
              </a:rPr>
              <a:t>equal</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difference</a:t>
            </a:r>
            <a:r>
              <a:rPr lang="de-DE" sz="2400" b="0" dirty="0">
                <a:solidFill>
                  <a:srgbClr val="000000"/>
                </a:solidFill>
                <a:latin typeface="Arial"/>
              </a:rPr>
              <a:t> </a:t>
            </a:r>
            <a:r>
              <a:rPr kumimoji="0" lang="de-DE" sz="2400" b="0" i="0" u="none" strike="noStrike" kern="1200" cap="none" spc="0" normalizeH="0" baseline="0" noProof="0" dirty="0">
                <a:ln>
                  <a:noFill/>
                </a:ln>
                <a:solidFill>
                  <a:srgbClr val="00B050"/>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AGT</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30000" noProof="0" dirty="0">
                <a:ln>
                  <a:noFill/>
                </a:ln>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p>
        </p:txBody>
      </p:sp>
      <p:sp>
        <p:nvSpPr>
          <p:cNvPr id="5" name="Textfeld 4">
            <a:extLst>
              <a:ext uri="{FF2B5EF4-FFF2-40B4-BE49-F238E27FC236}">
                <a16:creationId xmlns:a16="http://schemas.microsoft.com/office/drawing/2014/main" id="{514FCD11-5558-0E2C-15BD-F71D1A8A5EBD}"/>
              </a:ext>
            </a:extLst>
          </p:cNvPr>
          <p:cNvSpPr txBox="1"/>
          <p:nvPr/>
        </p:nvSpPr>
        <p:spPr>
          <a:xfrm>
            <a:off x="764538" y="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80110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err="1">
                <a:ln>
                  <a:noFill/>
                </a:ln>
                <a:solidFill>
                  <a:srgbClr val="0000FF"/>
                </a:solidFill>
                <a:effectLst/>
                <a:uLnTx/>
                <a:uFillTx/>
                <a:latin typeface="Arial"/>
                <a:ea typeface="+mn-ea"/>
                <a:cs typeface="+mn-cs"/>
              </a:rPr>
              <a:t>Conditions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for</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with</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endParaRPr kumimoji="0" lang="de-DE" sz="24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302484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3746395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688340" y="117142"/>
            <a:ext cx="11119945"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Motivation </a:t>
            </a:r>
            <a:r>
              <a:rPr lang="de-DE" altLang="de-DE" sz="2400" b="0" dirty="0" err="1">
                <a:latin typeface="Arial" charset="0"/>
              </a:rPr>
              <a:t>to</a:t>
            </a:r>
            <a:r>
              <a:rPr lang="de-DE" altLang="de-DE" sz="2400" b="0" dirty="0">
                <a:latin typeface="Arial" charset="0"/>
              </a:rPr>
              <a:t> </a:t>
            </a:r>
            <a:r>
              <a:rPr lang="de-DE" altLang="de-DE" sz="2400" b="0" dirty="0" err="1">
                <a:latin typeface="Arial" charset="0"/>
              </a:rPr>
              <a:t>investigate</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complement</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natural</a:t>
            </a:r>
            <a:r>
              <a:rPr lang="de-DE" altLang="de-DE" sz="2400" b="0" dirty="0">
                <a:latin typeface="Arial" charset="0"/>
              </a:rPr>
              <a:t> </a:t>
            </a:r>
            <a:r>
              <a:rPr lang="de-DE" altLang="de-DE" sz="2400" b="0" dirty="0" err="1">
                <a:latin typeface="Arial" charset="0"/>
              </a:rPr>
              <a:t>frequencies</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823574" y="1260804"/>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In </a:t>
            </a:r>
            <a:r>
              <a:rPr lang="de-DE" sz="2400" b="0" dirty="0" err="1">
                <a:latin typeface="+mn-lt"/>
              </a:rPr>
              <a:t>order</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evaluate</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a:t>
            </a:r>
            <a:r>
              <a:rPr lang="de-DE" sz="2400" dirty="0" err="1">
                <a:solidFill>
                  <a:srgbClr val="0000FF"/>
                </a:solidFill>
                <a:latin typeface="+mn-lt"/>
              </a:rPr>
              <a:t>Sensitivity</a:t>
            </a:r>
            <a:r>
              <a:rPr lang="de-DE" sz="2400" b="0" dirty="0">
                <a:latin typeface="+mn-lt"/>
              </a:rPr>
              <a:t> </a:t>
            </a:r>
            <a:r>
              <a:rPr lang="de-DE" sz="2400" b="0" dirty="0" err="1">
                <a:latin typeface="+mn-lt"/>
              </a:rPr>
              <a:t>of</a:t>
            </a:r>
            <a:r>
              <a:rPr lang="de-DE" sz="2400" b="0" dirty="0">
                <a:latin typeface="+mn-lt"/>
              </a:rPr>
              <a:t> a Turbogenerator-System </a:t>
            </a:r>
            <a:r>
              <a:rPr lang="de-DE" sz="2400" b="0" dirty="0" err="1">
                <a:latin typeface="+mn-lt"/>
              </a:rPr>
              <a:t>with</a:t>
            </a:r>
            <a:r>
              <a:rPr lang="de-DE" sz="2400" b="0" dirty="0">
                <a:latin typeface="+mn-lt"/>
              </a:rPr>
              <a:t> </a:t>
            </a:r>
            <a:r>
              <a:rPr lang="de-DE" sz="2400" b="0" dirty="0" err="1">
                <a:latin typeface="+mn-lt"/>
              </a:rPr>
              <a:t>its</a:t>
            </a:r>
            <a:r>
              <a:rPr lang="de-DE" sz="2400" b="0" dirty="0">
                <a:latin typeface="+mn-lt"/>
              </a:rPr>
              <a:t> </a:t>
            </a:r>
            <a:r>
              <a:rPr lang="de-DE" sz="2400" b="0" dirty="0" err="1">
                <a:latin typeface="+mn-lt"/>
              </a:rPr>
              <a:t>mechanical</a:t>
            </a:r>
            <a:r>
              <a:rPr lang="de-DE" sz="2400" b="0" dirty="0">
                <a:latin typeface="+mn-lt"/>
              </a:rPr>
              <a:t> and </a:t>
            </a:r>
            <a:r>
              <a:rPr lang="de-DE" sz="2400" b="0" dirty="0" err="1">
                <a:latin typeface="+mn-lt"/>
              </a:rPr>
              <a:t>electrical</a:t>
            </a:r>
            <a:r>
              <a:rPr lang="de-DE" sz="2400" b="0" dirty="0">
                <a:latin typeface="+mn-lt"/>
              </a:rPr>
              <a:t> </a:t>
            </a:r>
            <a:r>
              <a:rPr lang="de-DE" sz="2400" b="0" dirty="0" err="1">
                <a:latin typeface="+mn-lt"/>
              </a:rPr>
              <a:t>components</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Grid</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condition</a:t>
            </a:r>
            <a:r>
              <a:rPr lang="de-DE" sz="2400" b="0" dirty="0">
                <a:latin typeface="+mn-lt"/>
              </a:rPr>
              <a:t> </a:t>
            </a:r>
            <a:r>
              <a:rPr lang="de-DE" sz="2400" b="0" dirty="0" err="1">
                <a:latin typeface="+mn-lt"/>
              </a:rPr>
              <a:t>for</a:t>
            </a:r>
            <a:r>
              <a:rPr lang="de-DE" sz="2400" b="0" dirty="0">
                <a:latin typeface="+mn-lt"/>
              </a:rPr>
              <a:t> a Sub </a:t>
            </a:r>
            <a:r>
              <a:rPr lang="de-DE" sz="2400" b="0" dirty="0" err="1">
                <a:latin typeface="+mn-lt"/>
              </a:rPr>
              <a:t>Synchronous</a:t>
            </a:r>
            <a:r>
              <a:rPr lang="de-DE" sz="2400" b="0" dirty="0">
                <a:latin typeface="+mn-lt"/>
              </a:rPr>
              <a:t> </a:t>
            </a:r>
            <a:r>
              <a:rPr lang="de-DE" sz="2400" b="0" dirty="0" err="1">
                <a:latin typeface="+mn-lt"/>
              </a:rPr>
              <a:t>Resonance</a:t>
            </a:r>
            <a:r>
              <a:rPr lang="de-DE" sz="2400" b="0" dirty="0">
                <a:latin typeface="+mn-lt"/>
              </a:rPr>
              <a:t> </a:t>
            </a:r>
            <a:r>
              <a:rPr lang="de-DE" sz="2400" b="0" dirty="0" err="1">
                <a:latin typeface="+mn-lt"/>
              </a:rPr>
              <a:t>have</a:t>
            </a:r>
            <a:r>
              <a:rPr lang="de-DE" sz="2400" b="0" dirty="0">
                <a:latin typeface="+mn-lt"/>
              </a:rPr>
              <a:t> </a:t>
            </a:r>
            <a:r>
              <a:rPr lang="de-DE" sz="2400" b="0" dirty="0" err="1">
                <a:latin typeface="+mn-lt"/>
              </a:rPr>
              <a:t>to</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studied</a:t>
            </a:r>
            <a:r>
              <a:rPr lang="de-DE" sz="2400" b="0" dirty="0">
                <a:latin typeface="+mn-lt"/>
              </a:rPr>
              <a:t>.</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As </a:t>
            </a:r>
            <a:r>
              <a:rPr lang="de-DE" sz="2400" b="0" dirty="0" err="1">
                <a:latin typeface="+mn-lt"/>
              </a:rPr>
              <a:t>shown</a:t>
            </a:r>
            <a:r>
              <a:rPr lang="de-DE" sz="2400" b="0" dirty="0">
                <a:latin typeface="+mn-lt"/>
              </a:rPr>
              <a:t> </a:t>
            </a:r>
            <a:r>
              <a:rPr lang="de-DE" sz="2400" b="0" dirty="0" err="1">
                <a:latin typeface="+mn-lt"/>
              </a:rPr>
              <a:t>before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probability</a:t>
            </a:r>
            <a:r>
              <a:rPr lang="de-DE" sz="2400" b="0" dirty="0">
                <a:latin typeface="+mn-lt"/>
              </a:rPr>
              <a:t>  </a:t>
            </a:r>
            <a:r>
              <a:rPr lang="de-DE" sz="2400" b="0" dirty="0" err="1">
                <a:latin typeface="+mn-lt"/>
              </a:rPr>
              <a:t>for</a:t>
            </a:r>
            <a:r>
              <a:rPr lang="de-DE" sz="2400" b="0" dirty="0">
                <a:latin typeface="+mn-lt"/>
              </a:rPr>
              <a:t> an </a:t>
            </a:r>
            <a:r>
              <a:rPr lang="de-DE" sz="2400" dirty="0">
                <a:solidFill>
                  <a:srgbClr val="0000FF"/>
                </a:solidFill>
                <a:latin typeface="+mn-lt"/>
              </a:rPr>
              <a:t>SSR </a:t>
            </a:r>
            <a:r>
              <a:rPr lang="de-DE" sz="2400" dirty="0" err="1">
                <a:solidFill>
                  <a:srgbClr val="0000FF"/>
                </a:solidFill>
                <a:latin typeface="+mn-lt"/>
              </a:rPr>
              <a:t>event</a:t>
            </a:r>
            <a:r>
              <a:rPr lang="de-DE" sz="2400" dirty="0">
                <a:solidFill>
                  <a:srgbClr val="0000FF"/>
                </a:solidFill>
                <a:latin typeface="+mn-lt"/>
              </a:rPr>
              <a:t> </a:t>
            </a:r>
            <a:r>
              <a:rPr lang="de-DE" sz="2400" b="0" dirty="0" err="1">
                <a:latin typeface="+mn-lt"/>
              </a:rPr>
              <a:t>is</a:t>
            </a:r>
            <a:r>
              <a:rPr lang="de-DE" sz="2400" b="0" dirty="0">
                <a:latin typeface="+mn-lt"/>
              </a:rPr>
              <a:t> high, </a:t>
            </a:r>
            <a:r>
              <a:rPr lang="de-DE" sz="2400" b="0" dirty="0" err="1">
                <a:latin typeface="+mn-lt"/>
              </a:rPr>
              <a:t>when</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Arial"/>
              </a:rPr>
              <a:t>s</a:t>
            </a:r>
            <a:r>
              <a:rPr kumimoji="0" lang="de-DE" sz="2400" i="0" u="none" strike="noStrike" kern="1200" cap="none" spc="0" normalizeH="0" baseline="0" noProof="0" dirty="0" err="1">
                <a:ln>
                  <a:noFill/>
                </a:ln>
                <a:solidFill>
                  <a:srgbClr val="0000FF"/>
                </a:solidFill>
                <a:effectLst/>
                <a:uLnTx/>
                <a:uFillTx/>
                <a:latin typeface="Arial"/>
                <a:ea typeface="+mn-ea"/>
                <a:cs typeface="+mn-cs"/>
              </a:rPr>
              <a:t>haft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complement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S</a:t>
            </a:r>
            <a:r>
              <a:rPr kumimoji="0" lang="de-DE" sz="2400" b="0" i="0" u="none" strike="noStrike" kern="1200" cap="none" spc="0" normalizeH="0" baseline="0" noProof="0" dirty="0">
                <a:ln>
                  <a:noFill/>
                </a:ln>
                <a:effectLst/>
                <a:uLnTx/>
                <a:uFillTx/>
                <a:latin typeface="Arial"/>
                <a:ea typeface="+mn-ea"/>
                <a:cs typeface="+mn-cs"/>
              </a:rPr>
              <a:t>  -  </a:t>
            </a:r>
            <a:r>
              <a:rPr kumimoji="0" lang="de-DE" sz="2400" b="0" i="0" u="none" strike="noStrike" kern="1200" cap="none" spc="0" normalizeH="0" baseline="0" noProof="0" dirty="0" err="1">
                <a:ln>
                  <a:noFill/>
                </a:ln>
                <a:effectLst/>
                <a:uLnTx/>
                <a:uFillTx/>
                <a:latin typeface="Arial"/>
                <a:ea typeface="+mn-ea"/>
                <a:cs typeface="+mn-cs"/>
              </a:rPr>
              <a:t>f</a:t>
            </a:r>
            <a:r>
              <a:rPr kumimoji="0" lang="de-DE" sz="2400" b="0" i="0" u="none" strike="noStrike" kern="1200" cap="none" spc="0" normalizeH="0" baseline="-25000" noProof="0" dirty="0" err="1">
                <a:ln>
                  <a:noFill/>
                </a:ln>
                <a:effectLst/>
                <a:uLnTx/>
                <a:uFillTx/>
                <a:latin typeface="Arial"/>
                <a:ea typeface="+mn-ea"/>
                <a:cs typeface="+mn-cs"/>
              </a:rPr>
              <a:t>E</a:t>
            </a:r>
            <a:r>
              <a:rPr kumimoji="0" lang="de-DE" sz="2400" b="0" i="0" u="none" strike="noStrike" kern="1200" cap="none" spc="0" normalizeH="0" baseline="30000" noProof="0" dirty="0" err="1">
                <a:ln>
                  <a:noFill/>
                </a:ln>
                <a:effectLst/>
                <a:uLnTx/>
                <a:uFillTx/>
                <a:latin typeface="Arial"/>
                <a:ea typeface="+mn-ea"/>
                <a:cs typeface="+mn-cs"/>
              </a:rPr>
              <a:t>i</a:t>
            </a:r>
            <a:r>
              <a:rPr kumimoji="0" lang="de-DE" sz="2400" b="0" i="0" u="none" strike="noStrike" kern="1200" cap="none" spc="0" normalizeH="0" baseline="0" noProof="0" dirty="0">
                <a:ln>
                  <a:noFill/>
                </a:ln>
                <a:effectLst/>
                <a:uLnTx/>
                <a:uFillTx/>
                <a:latin typeface="Arial"/>
                <a:ea typeface="+mn-ea"/>
                <a:cs typeface="+mn-cs"/>
              </a:rPr>
              <a:t> ).</a:t>
            </a:r>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a:t>
            </a:r>
            <a:r>
              <a:rPr lang="de-DE" sz="2400" b="0" dirty="0" err="1">
                <a:latin typeface="+mn-lt"/>
              </a:rPr>
              <a:t>key</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evaluation</a:t>
            </a:r>
            <a:r>
              <a:rPr lang="de-DE" sz="2400" b="0" dirty="0">
                <a:latin typeface="+mn-lt"/>
              </a:rPr>
              <a:t> </a:t>
            </a:r>
            <a:r>
              <a:rPr lang="de-DE" sz="2400" b="0" dirty="0" err="1">
                <a:latin typeface="+mn-lt"/>
              </a:rPr>
              <a:t>of</a:t>
            </a:r>
            <a:r>
              <a:rPr lang="de-DE" sz="2400" b="0" dirty="0">
                <a:latin typeface="+mn-lt"/>
              </a:rPr>
              <a:t> an SSR </a:t>
            </a:r>
            <a:r>
              <a:rPr lang="de-DE" sz="2400" b="0" dirty="0" err="1">
                <a:latin typeface="+mn-lt"/>
              </a:rPr>
              <a:t>event</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therefore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knowledge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natural</a:t>
            </a:r>
            <a:r>
              <a:rPr lang="de-DE" sz="2400" dirty="0">
                <a:solidFill>
                  <a:srgbClr val="0000FF"/>
                </a:solidFill>
                <a:latin typeface="+mn-lt"/>
              </a:rPr>
              <a:t> </a:t>
            </a:r>
            <a:r>
              <a:rPr lang="de-DE" sz="2400" dirty="0" err="1">
                <a:solidFill>
                  <a:srgbClr val="0000FF"/>
                </a:solidFill>
                <a:latin typeface="+mn-lt"/>
              </a:rPr>
              <a:t>frequencies</a:t>
            </a:r>
            <a:r>
              <a:rPr lang="de-DE" sz="2400" dirty="0">
                <a:solidFill>
                  <a:srgbClr val="0000FF"/>
                </a:solidFill>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baseline="30000" dirty="0">
                <a:latin typeface="+mn-lt"/>
              </a:rPr>
              <a:t> </a:t>
            </a:r>
            <a:r>
              <a:rPr lang="de-DE" sz="2400" b="0" dirty="0">
                <a:latin typeface="+mn-lt"/>
              </a:rPr>
              <a:t>.The </a:t>
            </a:r>
            <a:r>
              <a:rPr lang="de-DE" sz="2400" b="0" dirty="0" err="1">
                <a:latin typeface="+mn-lt"/>
              </a:rPr>
              <a:t>frequencies</a:t>
            </a:r>
            <a:r>
              <a:rPr lang="de-DE" sz="2400" b="0" dirty="0">
                <a:latin typeface="+mn-lt"/>
              </a:rPr>
              <a:t>  </a:t>
            </a:r>
            <a:r>
              <a:rPr lang="de-DE" sz="2400" b="0" dirty="0" err="1">
                <a:latin typeface="+mn-lt"/>
              </a:rPr>
              <a:t>f</a:t>
            </a:r>
            <a:r>
              <a:rPr lang="de-DE" sz="2400" b="0" baseline="-25000" dirty="0" err="1">
                <a:latin typeface="+mn-lt"/>
              </a:rPr>
              <a:t>E</a:t>
            </a:r>
            <a:r>
              <a:rPr lang="de-DE" sz="2400" b="0" baseline="30000" dirty="0" err="1">
                <a:latin typeface="+mn-lt"/>
              </a:rPr>
              <a:t>i</a:t>
            </a:r>
            <a:r>
              <a:rPr lang="de-DE" sz="2400" b="0" dirty="0">
                <a:latin typeface="+mn-lt"/>
              </a:rPr>
              <a:t> </a:t>
            </a:r>
            <a:r>
              <a:rPr lang="de-DE" sz="2400" b="0" dirty="0" err="1">
                <a:latin typeface="+mn-lt"/>
              </a:rPr>
              <a:t>should</a:t>
            </a:r>
            <a:r>
              <a:rPr lang="de-DE" sz="2400" b="0" dirty="0">
                <a:latin typeface="+mn-lt"/>
              </a:rPr>
              <a:t> </a:t>
            </a:r>
            <a:r>
              <a:rPr lang="de-DE" sz="2400" b="0" dirty="0" err="1">
                <a:latin typeface="+mn-lt"/>
              </a:rPr>
              <a:t>include</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part</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and </a:t>
            </a:r>
            <a:r>
              <a:rPr lang="de-DE" sz="2400" b="0" dirty="0" err="1">
                <a:latin typeface="+mn-lt"/>
              </a:rPr>
              <a:t>the</a:t>
            </a:r>
            <a:r>
              <a:rPr lang="de-DE" sz="2400" b="0" dirty="0">
                <a:latin typeface="+mn-lt"/>
              </a:rPr>
              <a:t> </a:t>
            </a:r>
            <a:r>
              <a:rPr lang="de-DE" sz="2400" b="0" dirty="0" err="1">
                <a:latin typeface="+mn-lt"/>
              </a:rPr>
              <a:t>grid</a:t>
            </a:r>
            <a:r>
              <a:rPr lang="de-DE" sz="2400" b="0" dirty="0">
                <a:latin typeface="+mn-lt"/>
              </a:rPr>
              <a:t> </a:t>
            </a: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following</a:t>
            </a:r>
            <a:r>
              <a:rPr lang="de-DE" sz="2400" b="0" dirty="0">
                <a:latin typeface="+mn-lt"/>
              </a:rPr>
              <a:t> </a:t>
            </a:r>
            <a:r>
              <a:rPr lang="de-DE" sz="2400" b="0" dirty="0" err="1">
                <a:latin typeface="+mn-lt"/>
              </a:rPr>
              <a:t>presentation</a:t>
            </a:r>
            <a:r>
              <a:rPr lang="de-DE" sz="2400" b="0" dirty="0">
                <a:latin typeface="+mn-lt"/>
              </a:rPr>
              <a:t> </a:t>
            </a:r>
            <a:r>
              <a:rPr lang="de-DE" sz="2400" b="0" dirty="0" err="1">
                <a:latin typeface="+mn-lt"/>
              </a:rPr>
              <a:t>we</a:t>
            </a:r>
            <a:r>
              <a:rPr lang="de-DE" sz="2400" b="0" dirty="0">
                <a:latin typeface="+mn-lt"/>
              </a:rPr>
              <a:t> </a:t>
            </a:r>
            <a:r>
              <a:rPr lang="de-DE" sz="2400" b="0" dirty="0" err="1">
                <a:latin typeface="+mn-lt"/>
              </a:rPr>
              <a:t>start</a:t>
            </a:r>
            <a:r>
              <a:rPr lang="de-DE" sz="2400" b="0" dirty="0">
                <a:latin typeface="+mn-lt"/>
              </a:rPr>
              <a:t> </a:t>
            </a:r>
            <a:r>
              <a:rPr lang="de-DE" sz="2400" b="0" dirty="0" err="1">
                <a:latin typeface="+mn-lt"/>
              </a:rPr>
              <a:t>with</a:t>
            </a:r>
            <a:r>
              <a:rPr lang="de-DE" sz="2400" b="0" dirty="0">
                <a:latin typeface="+mn-lt"/>
              </a:rPr>
              <a:t> a </a:t>
            </a:r>
            <a:r>
              <a:rPr lang="de-DE" sz="2400" b="0" dirty="0" err="1">
                <a:latin typeface="+mn-lt"/>
              </a:rPr>
              <a:t>very</a:t>
            </a:r>
            <a:r>
              <a:rPr lang="de-DE" sz="2400" b="0" dirty="0">
                <a:latin typeface="+mn-lt"/>
              </a:rPr>
              <a:t> </a:t>
            </a:r>
            <a:r>
              <a:rPr lang="de-DE" sz="2400" dirty="0">
                <a:solidFill>
                  <a:srgbClr val="0000FF"/>
                </a:solidFill>
                <a:latin typeface="+mn-lt"/>
              </a:rPr>
              <a:t>simple</a:t>
            </a:r>
            <a:r>
              <a:rPr lang="de-DE" sz="2400" b="0" dirty="0">
                <a:solidFill>
                  <a:srgbClr val="0000FF"/>
                </a:solidFill>
                <a:latin typeface="+mn-lt"/>
              </a:rPr>
              <a:t> </a:t>
            </a:r>
            <a:r>
              <a:rPr lang="de-DE" sz="2400" dirty="0">
                <a:solidFill>
                  <a:srgbClr val="0000FF"/>
                </a:solidFill>
                <a:latin typeface="+mn-lt"/>
              </a:rPr>
              <a:t>Model</a:t>
            </a:r>
            <a:r>
              <a:rPr lang="de-DE" sz="2400" b="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Electrical</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a:t>
            </a:r>
            <a:r>
              <a:rPr lang="de-DE" sz="2400" b="0" dirty="0">
                <a:solidFill>
                  <a:srgbClr val="0000FF"/>
                </a:solidFill>
                <a:latin typeface="+mn-lt"/>
              </a:rPr>
              <a:t>plus</a:t>
            </a:r>
            <a:r>
              <a:rPr lang="de-DE" sz="2400" b="0" dirty="0">
                <a:latin typeface="+mn-lt"/>
              </a:rPr>
              <a:t> </a:t>
            </a:r>
            <a:r>
              <a:rPr lang="de-DE" sz="2400" dirty="0">
                <a:solidFill>
                  <a:srgbClr val="0000FF"/>
                </a:solidFill>
                <a:latin typeface="+mn-lt"/>
              </a:rPr>
              <a:t>Generator</a:t>
            </a:r>
            <a:r>
              <a:rPr lang="de-DE" sz="2400" b="0" dirty="0">
                <a:latin typeface="+mn-lt"/>
              </a:rPr>
              <a:t> </a:t>
            </a:r>
            <a:r>
              <a:rPr lang="de-DE" sz="2400" b="0" dirty="0" err="1">
                <a:latin typeface="+mn-lt"/>
              </a:rPr>
              <a:t>with</a:t>
            </a:r>
            <a:r>
              <a:rPr lang="de-DE" sz="2400" b="0" dirty="0">
                <a:latin typeface="+mn-lt"/>
              </a:rPr>
              <a:t> Series </a:t>
            </a:r>
            <a:r>
              <a:rPr lang="de-DE" sz="2400" b="0" dirty="0" err="1">
                <a:latin typeface="+mn-lt"/>
              </a:rPr>
              <a:t>compensation</a:t>
            </a:r>
            <a:r>
              <a:rPr lang="de-DE" sz="2400" b="0" dirty="0">
                <a:latin typeface="+mn-lt"/>
              </a:rPr>
              <a:t>.</a:t>
            </a:r>
          </a:p>
        </p:txBody>
      </p:sp>
    </p:spTree>
    <p:extLst>
      <p:ext uri="{BB962C8B-B14F-4D97-AF65-F5344CB8AC3E}">
        <p14:creationId xmlns:p14="http://schemas.microsoft.com/office/powerpoint/2010/main" val="213192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Transmission Lines </a:t>
            </a:r>
            <a:r>
              <a:rPr lang="de-DE" altLang="de-DE" sz="2400" b="0" dirty="0" err="1">
                <a:latin typeface="Arial" charset="0"/>
              </a:rPr>
              <a:t>with</a:t>
            </a:r>
            <a:r>
              <a:rPr lang="de-DE" altLang="de-DE" sz="2400" b="0" dirty="0">
                <a:latin typeface="Arial" charset="0"/>
              </a:rPr>
              <a:t> Series </a:t>
            </a:r>
            <a:r>
              <a:rPr lang="de-DE" altLang="de-DE" sz="2400" b="0" dirty="0" err="1">
                <a:latin typeface="Arial" charset="0"/>
              </a:rPr>
              <a:t>Compensation</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7255E9EB-DC64-A25A-D60C-25EC09A41007}"/>
              </a:ext>
            </a:extLst>
          </p:cNvPr>
          <p:cNvSpPr txBox="1"/>
          <p:nvPr/>
        </p:nvSpPr>
        <p:spPr>
          <a:xfrm>
            <a:off x="1079326" y="1346200"/>
            <a:ext cx="10134774" cy="5262979"/>
          </a:xfrm>
          <a:prstGeom prst="rect">
            <a:avLst/>
          </a:prstGeom>
          <a:noFill/>
        </p:spPr>
        <p:txBody>
          <a:bodyPr wrap="square" rtlCol="0">
            <a:spAutoFit/>
          </a:bodyPr>
          <a:lstStyle/>
          <a:p>
            <a:pPr marL="342900" indent="-342900">
              <a:buFont typeface="Wingdings" panose="05000000000000000000" pitchFamily="2" charset="2"/>
              <a:buChar char="§"/>
            </a:pPr>
            <a:r>
              <a:rPr lang="de-DE" sz="2400" b="0" dirty="0">
                <a:latin typeface="+mn-lt"/>
              </a:rPr>
              <a:t>Transmission Lines </a:t>
            </a:r>
            <a:r>
              <a:rPr lang="de-DE" sz="2400" b="0" dirty="0" err="1">
                <a:latin typeface="+mn-lt"/>
              </a:rPr>
              <a:t>are</a:t>
            </a:r>
            <a:r>
              <a:rPr lang="de-DE" sz="2400" b="0" dirty="0">
                <a:latin typeface="+mn-lt"/>
              </a:rPr>
              <a:t> </a:t>
            </a:r>
            <a:r>
              <a:rPr lang="de-DE" sz="2400" b="0" dirty="0" err="1">
                <a:latin typeface="+mn-lt"/>
              </a:rPr>
              <a:t>mainly</a:t>
            </a:r>
            <a:r>
              <a:rPr lang="de-DE" sz="2400" b="0" dirty="0">
                <a:latin typeface="+mn-lt"/>
              </a:rPr>
              <a:t> </a:t>
            </a:r>
            <a:r>
              <a:rPr lang="de-DE" sz="2400" b="0" dirty="0" err="1">
                <a:latin typeface="+mn-lt"/>
              </a:rPr>
              <a:t>characterized</a:t>
            </a:r>
            <a:r>
              <a:rPr lang="de-DE" sz="2400" b="0" dirty="0">
                <a:latin typeface="+mn-lt"/>
              </a:rPr>
              <a:t> by </a:t>
            </a:r>
            <a:r>
              <a:rPr lang="de-DE" sz="2400" b="0" dirty="0" err="1">
                <a:latin typeface="+mn-lt"/>
              </a:rPr>
              <a:t>series</a:t>
            </a:r>
            <a:r>
              <a:rPr lang="de-DE" sz="2400" b="0" dirty="0">
                <a:latin typeface="+mn-lt"/>
              </a:rPr>
              <a:t> </a:t>
            </a:r>
          </a:p>
          <a:p>
            <a:r>
              <a:rPr lang="de-DE" sz="2400" b="0" dirty="0">
                <a:latin typeface="+mn-lt"/>
              </a:rPr>
              <a:t>     </a:t>
            </a:r>
            <a:r>
              <a:rPr lang="de-DE" sz="2400" b="0" dirty="0" err="1">
                <a:latin typeface="+mn-lt"/>
              </a:rPr>
              <a:t>Inductive</a:t>
            </a:r>
            <a:r>
              <a:rPr lang="de-DE" sz="2400" b="0" dirty="0">
                <a:latin typeface="+mn-lt"/>
              </a:rPr>
              <a:t> </a:t>
            </a:r>
            <a:r>
              <a:rPr lang="de-DE" sz="2400" b="0" dirty="0" err="1">
                <a:latin typeface="+mn-lt"/>
              </a:rPr>
              <a:t>Reactance</a:t>
            </a:r>
            <a:r>
              <a:rPr lang="de-DE" sz="2400" b="0" dirty="0">
                <a:latin typeface="+mn-lt"/>
              </a:rPr>
              <a:t> X</a:t>
            </a:r>
            <a:r>
              <a:rPr lang="de-DE" sz="2400" b="0" baseline="-25000" dirty="0">
                <a:latin typeface="+mn-lt"/>
              </a:rPr>
              <a:t>L</a:t>
            </a:r>
            <a:r>
              <a:rPr lang="de-DE" sz="2400" b="0" dirty="0">
                <a:latin typeface="+mn-lt"/>
              </a:rPr>
              <a:t> = L </a:t>
            </a:r>
            <a:r>
              <a:rPr lang="el-GR" sz="2400" b="0" dirty="0">
                <a:latin typeface="+mn-lt"/>
              </a:rPr>
              <a:t>ω</a:t>
            </a:r>
            <a:r>
              <a:rPr lang="de-DE" sz="2400" b="0" baseline="-25000" dirty="0">
                <a:latin typeface="+mn-lt"/>
              </a:rPr>
              <a:t>S</a:t>
            </a:r>
            <a:r>
              <a:rPr lang="de-DE" sz="2400" b="0" dirty="0">
                <a:latin typeface="+mn-lt"/>
              </a:rPr>
              <a:t> and by Resistance R</a:t>
            </a:r>
          </a:p>
          <a:p>
            <a:endParaRPr lang="de-DE" sz="2400" b="0" dirty="0">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The X</a:t>
            </a:r>
            <a:r>
              <a:rPr lang="de-DE" sz="2400" b="0" baseline="-25000" dirty="0">
                <a:latin typeface="+mn-lt"/>
              </a:rPr>
              <a:t>L</a:t>
            </a:r>
            <a:r>
              <a:rPr lang="de-DE" sz="2400" b="0" dirty="0">
                <a:latin typeface="+mn-lt"/>
              </a:rPr>
              <a:t> </a:t>
            </a:r>
            <a:r>
              <a:rPr lang="de-DE" sz="2400" b="0" dirty="0" err="1">
                <a:latin typeface="+mn-lt"/>
              </a:rPr>
              <a:t>value</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limit</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allowable</a:t>
            </a:r>
            <a:r>
              <a:rPr lang="de-DE" sz="2400" b="0" dirty="0">
                <a:latin typeface="+mn-lt"/>
              </a:rPr>
              <a:t> </a:t>
            </a:r>
            <a:r>
              <a:rPr lang="de-DE" sz="2400" b="0" dirty="0" err="1">
                <a:latin typeface="+mn-lt"/>
              </a:rPr>
              <a:t>transfer</a:t>
            </a:r>
            <a:r>
              <a:rPr lang="de-DE" sz="2400" b="0" dirty="0">
                <a:latin typeface="+mn-lt"/>
              </a:rPr>
              <a:t>, </a:t>
            </a:r>
            <a:r>
              <a:rPr lang="de-DE" sz="2400" b="0" dirty="0" err="1">
                <a:latin typeface="+mn-lt"/>
              </a:rPr>
              <a:t>especially</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endParaRPr lang="de-DE" sz="2400" b="0" dirty="0">
              <a:latin typeface="+mn-lt"/>
            </a:endParaRPr>
          </a:p>
          <a:p>
            <a:pPr marL="342900" indent="-342900">
              <a:buFont typeface="Wingdings" panose="05000000000000000000" pitchFamily="2" charset="2"/>
              <a:buChar char="§"/>
            </a:pPr>
            <a:endParaRPr lang="de-DE" sz="2400" b="0" dirty="0">
              <a:latin typeface="+mn-lt"/>
            </a:endParaRPr>
          </a:p>
          <a:p>
            <a:pPr marL="342900" indent="-342900">
              <a:buFont typeface="Wingdings" panose="05000000000000000000" pitchFamily="2" charset="2"/>
              <a:buChar char="§"/>
            </a:pPr>
            <a:r>
              <a:rPr lang="de-DE" sz="2400" b="0" dirty="0">
                <a:latin typeface="+mn-lt"/>
              </a:rPr>
              <a:t>Additional in </a:t>
            </a:r>
            <a:r>
              <a:rPr lang="de-DE" sz="2400" b="0" dirty="0" err="1">
                <a:latin typeface="+mn-lt"/>
              </a:rPr>
              <a:t>series-connected</a:t>
            </a:r>
            <a:r>
              <a:rPr lang="de-DE" sz="2400" b="0" dirty="0">
                <a:latin typeface="+mn-lt"/>
              </a:rPr>
              <a:t> </a:t>
            </a:r>
            <a:r>
              <a:rPr lang="de-DE" sz="2400" b="0" dirty="0" err="1">
                <a:latin typeface="+mn-lt"/>
              </a:rPr>
              <a:t>capacitors</a:t>
            </a:r>
            <a:r>
              <a:rPr lang="de-DE" sz="2400" b="0" dirty="0">
                <a:latin typeface="+mn-lt"/>
              </a:rPr>
              <a:t> X</a:t>
            </a:r>
            <a:r>
              <a:rPr lang="de-DE" sz="2400" b="0" baseline="-25000" dirty="0">
                <a:latin typeface="+mn-lt"/>
              </a:rPr>
              <a:t>C</a:t>
            </a:r>
            <a:r>
              <a:rPr lang="de-DE" sz="2400" b="0" dirty="0">
                <a:latin typeface="+mn-lt"/>
              </a:rPr>
              <a:t> = 1/ (C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S</a:t>
            </a:r>
            <a:r>
              <a:rPr lang="de-DE" sz="2400" b="0" dirty="0">
                <a:latin typeface="Arial" panose="020B0604020202020204" pitchFamily="34" charset="0"/>
                <a:cs typeface="Arial" panose="020B0604020202020204" pitchFamily="34" charset="0"/>
              </a:rPr>
              <a:t>)</a:t>
            </a:r>
            <a:r>
              <a:rPr lang="de-DE" sz="2400" b="0" dirty="0">
                <a:latin typeface="+mn-lt"/>
              </a:rPr>
              <a:t> </a:t>
            </a:r>
            <a:r>
              <a:rPr lang="de-DE" sz="2400" b="0" dirty="0" err="1">
                <a:latin typeface="+mn-lt"/>
              </a:rPr>
              <a:t>reduce</a:t>
            </a:r>
            <a:r>
              <a:rPr lang="de-DE" sz="2400" b="0" dirty="0">
                <a:latin typeface="+mn-lt"/>
              </a:rPr>
              <a:t> </a:t>
            </a:r>
            <a:r>
              <a:rPr lang="de-DE" sz="2400" b="0" dirty="0" err="1">
                <a:latin typeface="+mn-lt"/>
              </a:rPr>
              <a:t>the</a:t>
            </a:r>
            <a:r>
              <a:rPr lang="de-DE" sz="2400" b="0" dirty="0">
                <a:latin typeface="+mn-lt"/>
              </a:rPr>
              <a:t> total </a:t>
            </a:r>
            <a:r>
              <a:rPr lang="de-DE" sz="2400" b="0" dirty="0" err="1">
                <a:latin typeface="+mn-lt"/>
              </a:rPr>
              <a:t>reactance</a:t>
            </a:r>
            <a:r>
              <a:rPr lang="de-DE" sz="2400" b="0" dirty="0">
                <a:latin typeface="+mn-lt"/>
              </a:rPr>
              <a:t> and </a:t>
            </a:r>
            <a:r>
              <a:rPr lang="de-DE" sz="2400" b="0" dirty="0" err="1">
                <a:latin typeface="+mn-lt"/>
              </a:rPr>
              <a:t>increase</a:t>
            </a:r>
            <a:r>
              <a:rPr lang="de-DE" sz="2400" b="0" dirty="0">
                <a:latin typeface="+mn-lt"/>
              </a:rPr>
              <a:t> </a:t>
            </a:r>
            <a:r>
              <a:rPr lang="de-DE" sz="2400" b="0" dirty="0" err="1">
                <a:latin typeface="+mn-lt"/>
              </a:rPr>
              <a:t>the</a:t>
            </a:r>
            <a:r>
              <a:rPr lang="de-DE" sz="2400" b="0" dirty="0">
                <a:latin typeface="+mn-lt"/>
              </a:rPr>
              <a:t> maximum </a:t>
            </a:r>
            <a:r>
              <a:rPr lang="de-DE" sz="2400" b="0" dirty="0" err="1">
                <a:latin typeface="+mn-lt"/>
              </a:rPr>
              <a:t>transfer</a:t>
            </a:r>
            <a:r>
              <a:rPr lang="de-DE" sz="2400" b="0" dirty="0">
                <a:latin typeface="+mn-lt"/>
              </a:rPr>
              <a:t> </a:t>
            </a:r>
            <a:r>
              <a:rPr lang="de-DE" sz="2400" b="0" dirty="0" err="1">
                <a:latin typeface="+mn-lt"/>
              </a:rPr>
              <a:t>across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line</a:t>
            </a:r>
            <a:r>
              <a:rPr lang="de-DE" sz="2400" b="0" dirty="0">
                <a:latin typeface="+mn-lt"/>
              </a:rPr>
              <a:t>.</a:t>
            </a:r>
          </a:p>
          <a:p>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p:txBody>
      </p:sp>
      <p:pic>
        <p:nvPicPr>
          <p:cNvPr id="5" name="Grafik 4">
            <a:extLst>
              <a:ext uri="{FF2B5EF4-FFF2-40B4-BE49-F238E27FC236}">
                <a16:creationId xmlns:a16="http://schemas.microsoft.com/office/drawing/2014/main" id="{64AA7FD0-0411-7726-2E69-C0176A465DDF}"/>
              </a:ext>
            </a:extLst>
          </p:cNvPr>
          <p:cNvPicPr>
            <a:picLocks noChangeAspect="1"/>
          </p:cNvPicPr>
          <p:nvPr/>
        </p:nvPicPr>
        <p:blipFill>
          <a:blip r:embed="rId3"/>
          <a:stretch>
            <a:fillRect/>
          </a:stretch>
        </p:blipFill>
        <p:spPr>
          <a:xfrm>
            <a:off x="1967214" y="2247900"/>
            <a:ext cx="5830586" cy="1041399"/>
          </a:xfrm>
          <a:prstGeom prst="rect">
            <a:avLst/>
          </a:prstGeom>
        </p:spPr>
      </p:pic>
      <p:pic>
        <p:nvPicPr>
          <p:cNvPr id="7" name="Grafik 6">
            <a:extLst>
              <a:ext uri="{FF2B5EF4-FFF2-40B4-BE49-F238E27FC236}">
                <a16:creationId xmlns:a16="http://schemas.microsoft.com/office/drawing/2014/main" id="{1BD1416C-C694-C472-ACD5-5099662300BD}"/>
              </a:ext>
            </a:extLst>
          </p:cNvPr>
          <p:cNvPicPr>
            <a:picLocks noChangeAspect="1"/>
          </p:cNvPicPr>
          <p:nvPr/>
        </p:nvPicPr>
        <p:blipFill>
          <a:blip r:embed="rId4"/>
          <a:stretch>
            <a:fillRect/>
          </a:stretch>
        </p:blipFill>
        <p:spPr>
          <a:xfrm>
            <a:off x="2997200" y="5181600"/>
            <a:ext cx="5156200" cy="1209553"/>
          </a:xfrm>
          <a:prstGeom prst="rect">
            <a:avLst/>
          </a:prstGeom>
        </p:spPr>
      </p:pic>
    </p:spTree>
    <p:extLst>
      <p:ext uri="{BB962C8B-B14F-4D97-AF65-F5344CB8AC3E}">
        <p14:creationId xmlns:p14="http://schemas.microsoft.com/office/powerpoint/2010/main" val="345931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38163"/>
            <a:ext cx="10033347"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Simple </a:t>
            </a:r>
            <a:r>
              <a:rPr lang="de-DE" altLang="de-DE" sz="2400" b="0" dirty="0" err="1">
                <a:latin typeface="Arial" charset="0"/>
              </a:rPr>
              <a:t>Electrical</a:t>
            </a:r>
            <a:r>
              <a:rPr lang="de-DE" altLang="de-DE" sz="2400" b="0" dirty="0">
                <a:latin typeface="Arial" charset="0"/>
              </a:rPr>
              <a:t> Circuit Model </a:t>
            </a:r>
            <a:r>
              <a:rPr lang="de-DE" altLang="de-DE" sz="2400" b="0" dirty="0" err="1">
                <a:latin typeface="Arial" charset="0"/>
              </a:rPr>
              <a:t>for</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a:t>
            </a:r>
            <a:r>
              <a:rPr lang="de-DE" altLang="de-DE" sz="2400" b="0" dirty="0" err="1">
                <a:latin typeface="Arial" charset="0"/>
              </a:rPr>
              <a:t>Grid</a:t>
            </a:r>
            <a:r>
              <a:rPr lang="de-DE" altLang="de-DE" sz="2400" b="0" dirty="0">
                <a:latin typeface="Arial" charset="0"/>
              </a:rPr>
              <a:t> plus Generator</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3"/>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4"/>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5"/>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6"/>
                <a:stretch>
                  <a:fillRect l="-1048" t="-29310" b="-56322"/>
                </a:stretch>
              </a:blipFill>
              <a:ln w="28575">
                <a:solidFill>
                  <a:srgbClr val="FF0000"/>
                </a:solidFill>
              </a:ln>
            </p:spPr>
            <p:txBody>
              <a:bodyPr/>
              <a:lstStyle/>
              <a:p>
                <a:r>
                  <a:rPr lang="de-DE">
                    <a:noFill/>
                  </a:rPr>
                  <a:t> </a:t>
                </a:r>
              </a:p>
            </p:txBody>
          </p:sp>
        </mc:Fallback>
      </mc:AlternateContent>
      <p:sp>
        <p:nvSpPr>
          <p:cNvPr id="92" name="Textfeld 91">
            <a:extLst>
              <a:ext uri="{FF2B5EF4-FFF2-40B4-BE49-F238E27FC236}">
                <a16:creationId xmlns:a16="http://schemas.microsoft.com/office/drawing/2014/main" id="{3D0B60B0-D973-5628-9317-316C1EBB0A5C}"/>
              </a:ext>
            </a:extLst>
          </p:cNvPr>
          <p:cNvSpPr txBox="1"/>
          <p:nvPr/>
        </p:nvSpPr>
        <p:spPr>
          <a:xfrm>
            <a:off x="1055798" y="3360511"/>
            <a:ext cx="10809837" cy="2923877"/>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baseline="30000" dirty="0">
              <a:latin typeface="+mn-lt"/>
            </a:endParaRPr>
          </a:p>
          <a:p>
            <a:endParaRPr lang="de-DE" sz="2400" b="0" dirty="0">
              <a:latin typeface="+mn-lt"/>
            </a:endParaRPr>
          </a:p>
          <a:p>
            <a:r>
              <a:rPr lang="de-DE" sz="2000" b="0" dirty="0">
                <a:latin typeface="+mn-lt"/>
              </a:rPr>
              <a:t>This </a:t>
            </a:r>
            <a:r>
              <a:rPr lang="de-DE" sz="2000" b="0" dirty="0" err="1">
                <a:latin typeface="+mn-lt"/>
              </a:rPr>
              <a:t>very</a:t>
            </a:r>
            <a:r>
              <a:rPr lang="de-DE" sz="2000" b="0" dirty="0">
                <a:latin typeface="+mn-lt"/>
              </a:rPr>
              <a:t> </a:t>
            </a:r>
            <a:r>
              <a:rPr lang="de-DE" sz="2000" dirty="0">
                <a:solidFill>
                  <a:srgbClr val="0000FF"/>
                </a:solidFill>
                <a:latin typeface="+mn-lt"/>
              </a:rPr>
              <a:t>simple Electric Circuit Model </a:t>
            </a:r>
            <a:r>
              <a:rPr lang="de-DE" sz="2000" b="0" dirty="0" err="1">
                <a:latin typeface="+mn-lt"/>
              </a:rPr>
              <a:t>shows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an </a:t>
            </a:r>
            <a:r>
              <a:rPr lang="de-DE" sz="2000" b="0" dirty="0" err="1">
                <a:latin typeface="+mn-lt"/>
              </a:rPr>
              <a:t>electric</a:t>
            </a:r>
            <a:r>
              <a:rPr lang="de-DE" sz="2000" b="0" dirty="0">
                <a:latin typeface="+mn-lt"/>
              </a:rPr>
              <a:t> </a:t>
            </a:r>
            <a:r>
              <a:rPr lang="de-DE" sz="2000" b="0" dirty="0" err="1">
                <a:latin typeface="+mn-lt"/>
              </a:rPr>
              <a:t>circuit</a:t>
            </a:r>
            <a:r>
              <a:rPr lang="de-DE" sz="2000" b="0" dirty="0">
                <a:latin typeface="+mn-lt"/>
              </a:rPr>
              <a:t>. A real </a:t>
            </a:r>
            <a:r>
              <a:rPr lang="de-DE" sz="2000" b="0" dirty="0" err="1">
                <a:latin typeface="+mn-lt"/>
              </a:rPr>
              <a:t>Electrical</a:t>
            </a:r>
            <a:r>
              <a:rPr lang="de-DE" sz="2000" b="0" dirty="0">
                <a:latin typeface="+mn-lt"/>
              </a:rPr>
              <a:t>  Model </a:t>
            </a:r>
            <a:r>
              <a:rPr lang="de-DE" sz="2000" b="0" dirty="0" err="1">
                <a:latin typeface="+mn-lt"/>
              </a:rPr>
              <a:t>contains</a:t>
            </a:r>
            <a:r>
              <a:rPr lang="de-DE" sz="2000" b="0" dirty="0">
                <a:latin typeface="+mn-lt"/>
              </a:rPr>
              <a:t> </a:t>
            </a:r>
            <a:r>
              <a:rPr lang="de-DE" sz="2000" b="0" dirty="0" err="1">
                <a:latin typeface="+mn-lt"/>
              </a:rPr>
              <a:t>much</a:t>
            </a:r>
            <a:r>
              <a:rPr lang="de-DE" sz="2000" b="0" dirty="0">
                <a:latin typeface="+mn-lt"/>
              </a:rPr>
              <a:t> </a:t>
            </a:r>
            <a:r>
              <a:rPr lang="de-DE" sz="2000" b="0" dirty="0" err="1">
                <a:latin typeface="+mn-lt"/>
              </a:rPr>
              <a:t>more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Grid</a:t>
            </a:r>
            <a:r>
              <a:rPr lang="de-DE" sz="2000" b="0" dirty="0">
                <a:latin typeface="+mn-lt"/>
              </a:rPr>
              <a:t> and in </a:t>
            </a:r>
            <a:r>
              <a:rPr lang="de-DE" sz="2000" b="0" dirty="0" err="1">
                <a:latin typeface="+mn-lt"/>
              </a:rPr>
              <a:t>addition</a:t>
            </a:r>
            <a:r>
              <a:rPr lang="de-DE" sz="2000" b="0" dirty="0">
                <a:latin typeface="+mn-lt"/>
              </a:rPr>
              <a:t> also  </a:t>
            </a:r>
            <a:r>
              <a:rPr lang="de-DE" sz="2000" b="0" dirty="0" err="1">
                <a:latin typeface="+mn-lt"/>
              </a:rPr>
              <a:t>components</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part</a:t>
            </a:r>
            <a:r>
              <a:rPr lang="de-DE" sz="2000" b="0" dirty="0">
                <a:latin typeface="+mn-lt"/>
              </a:rPr>
              <a:t> </a:t>
            </a:r>
            <a:r>
              <a:rPr lang="de-DE" sz="2000" b="0" dirty="0" err="1">
                <a:latin typeface="+mn-lt"/>
              </a:rPr>
              <a:t>of</a:t>
            </a:r>
            <a:r>
              <a:rPr lang="de-DE" sz="2000" b="0" dirty="0">
                <a:latin typeface="+mn-lt"/>
              </a:rPr>
              <a:t> </a:t>
            </a:r>
            <a:r>
              <a:rPr lang="de-DE" sz="2000" b="0" dirty="0" err="1">
                <a:latin typeface="+mn-lt"/>
              </a:rPr>
              <a:t>the</a:t>
            </a:r>
            <a:r>
              <a:rPr lang="de-DE" sz="2000" b="0" dirty="0">
                <a:latin typeface="+mn-lt"/>
              </a:rPr>
              <a:t> Generator.</a:t>
            </a:r>
          </a:p>
          <a:p>
            <a:r>
              <a:rPr lang="de-DE" sz="2000" b="0" dirty="0">
                <a:latin typeface="+mn-lt"/>
              </a:rPr>
              <a:t> </a:t>
            </a:r>
          </a:p>
          <a:p>
            <a:r>
              <a:rPr lang="de-DE" sz="2000" b="0" dirty="0" err="1">
                <a:latin typeface="+mn-lt"/>
              </a:rPr>
              <a:t>However</a:t>
            </a:r>
            <a:r>
              <a:rPr lang="de-DE" sz="2000" b="0" dirty="0">
                <a:latin typeface="+mn-lt"/>
              </a:rPr>
              <a:t>, </a:t>
            </a:r>
            <a:r>
              <a:rPr lang="de-DE" sz="2000" b="0" dirty="0" err="1">
                <a:latin typeface="+mn-lt"/>
              </a:rPr>
              <a:t>with</a:t>
            </a:r>
            <a:r>
              <a:rPr lang="de-DE" sz="2000" b="0" dirty="0">
                <a:latin typeface="+mn-lt"/>
              </a:rPr>
              <a:t> </a:t>
            </a:r>
            <a:r>
              <a:rPr lang="de-DE" sz="2000" b="0" dirty="0" err="1">
                <a:latin typeface="+mn-lt"/>
              </a:rPr>
              <a:t>this</a:t>
            </a:r>
            <a:r>
              <a:rPr lang="de-DE" sz="2000" b="0" dirty="0">
                <a:latin typeface="+mn-lt"/>
              </a:rPr>
              <a:t> simple </a:t>
            </a:r>
            <a:r>
              <a:rPr lang="de-DE" sz="2000" b="0" dirty="0" err="1">
                <a:latin typeface="+mn-lt"/>
              </a:rPr>
              <a:t>model</a:t>
            </a:r>
            <a:r>
              <a:rPr lang="de-DE" sz="2000" b="0" dirty="0">
                <a:latin typeface="+mn-lt"/>
              </a:rPr>
              <a:t> </a:t>
            </a:r>
            <a:r>
              <a:rPr lang="de-DE" sz="2000" b="0" dirty="0" err="1">
                <a:latin typeface="+mn-lt"/>
              </a:rPr>
              <a:t>we</a:t>
            </a:r>
            <a:r>
              <a:rPr lang="de-DE" sz="2000" b="0" dirty="0">
                <a:latin typeface="+mn-lt"/>
              </a:rPr>
              <a:t> </a:t>
            </a:r>
            <a:r>
              <a:rPr lang="de-DE" sz="2000" b="0" dirty="0" err="1">
                <a:latin typeface="+mn-lt"/>
              </a:rPr>
              <a:t>want</a:t>
            </a:r>
            <a:r>
              <a:rPr lang="de-DE" sz="2000" b="0" dirty="0">
                <a:latin typeface="+mn-lt"/>
              </a:rPr>
              <a:t> </a:t>
            </a:r>
            <a:r>
              <a:rPr lang="de-DE" sz="2000" b="0" dirty="0" err="1">
                <a:latin typeface="+mn-lt"/>
              </a:rPr>
              <a:t>to</a:t>
            </a:r>
            <a:r>
              <a:rPr lang="de-DE" sz="2000" b="0" dirty="0">
                <a:latin typeface="+mn-lt"/>
              </a:rPr>
              <a:t> </a:t>
            </a:r>
            <a:r>
              <a:rPr lang="de-DE" sz="2000" b="0" dirty="0" err="1">
                <a:latin typeface="+mn-lt"/>
              </a:rPr>
              <a:t>explain</a:t>
            </a:r>
            <a:r>
              <a:rPr lang="de-DE" sz="2000" b="0" dirty="0">
                <a:latin typeface="+mn-lt"/>
              </a:rPr>
              <a:t> in an easy </a:t>
            </a:r>
            <a:r>
              <a:rPr lang="de-DE" sz="2000" b="0" dirty="0" err="1">
                <a:latin typeface="+mn-lt"/>
              </a:rPr>
              <a:t>way</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basic</a:t>
            </a:r>
            <a:r>
              <a:rPr lang="de-DE" sz="2000" b="0" dirty="0">
                <a:latin typeface="+mn-lt"/>
              </a:rPr>
              <a:t> </a:t>
            </a:r>
            <a:r>
              <a:rPr lang="de-DE" sz="2000" b="0" dirty="0" err="1">
                <a:latin typeface="+mn-lt"/>
              </a:rPr>
              <a:t>relations</a:t>
            </a:r>
            <a:r>
              <a:rPr lang="de-DE" sz="2000" b="0" dirty="0">
                <a:latin typeface="+mn-lt"/>
              </a:rPr>
              <a:t> </a:t>
            </a:r>
            <a:r>
              <a:rPr lang="de-DE" sz="2000" b="0" dirty="0" err="1">
                <a:latin typeface="+mn-lt"/>
              </a:rPr>
              <a:t>for</a:t>
            </a:r>
            <a:r>
              <a:rPr lang="de-DE" sz="2000" b="0" dirty="0">
                <a:latin typeface="+mn-lt"/>
              </a:rPr>
              <a:t> a </a:t>
            </a:r>
            <a:r>
              <a:rPr lang="de-DE" sz="2000" dirty="0">
                <a:solidFill>
                  <a:srgbClr val="0000FF"/>
                </a:solidFill>
                <a:latin typeface="+mn-lt"/>
              </a:rPr>
              <a:t>Sub </a:t>
            </a:r>
            <a:r>
              <a:rPr lang="de-DE" sz="2000" dirty="0" err="1">
                <a:solidFill>
                  <a:srgbClr val="0000FF"/>
                </a:solidFill>
                <a:latin typeface="+mn-lt"/>
              </a:rPr>
              <a:t>Synchronous</a:t>
            </a:r>
            <a:r>
              <a:rPr lang="de-DE" sz="2000" dirty="0">
                <a:solidFill>
                  <a:srgbClr val="0000FF"/>
                </a:solidFill>
                <a:latin typeface="+mn-lt"/>
              </a:rPr>
              <a:t> </a:t>
            </a:r>
            <a:r>
              <a:rPr lang="de-DE" sz="2000" dirty="0" err="1">
                <a:solidFill>
                  <a:srgbClr val="0000FF"/>
                </a:solidFill>
                <a:latin typeface="+mn-lt"/>
              </a:rPr>
              <a:t>Resonance</a:t>
            </a:r>
            <a:r>
              <a:rPr lang="de-DE" sz="2000" dirty="0">
                <a:solidFill>
                  <a:srgbClr val="0000FF"/>
                </a:solidFill>
                <a:latin typeface="+mn-lt"/>
              </a:rPr>
              <a:t> (SSR) </a:t>
            </a:r>
            <a:r>
              <a:rPr lang="de-DE" sz="2000" b="0" dirty="0" err="1">
                <a:latin typeface="+mn-lt"/>
              </a:rPr>
              <a:t>incident</a:t>
            </a:r>
            <a:r>
              <a:rPr lang="de-DE" sz="2000" b="0" dirty="0">
                <a:latin typeface="+mn-lt"/>
              </a:rPr>
              <a:t> and </a:t>
            </a:r>
            <a:r>
              <a:rPr lang="de-DE" sz="2000" b="0" dirty="0" err="1">
                <a:latin typeface="+mn-lt"/>
              </a:rPr>
              <a:t>how</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electrical</a:t>
            </a:r>
            <a:r>
              <a:rPr lang="de-DE" sz="2000" b="0" dirty="0">
                <a:latin typeface="+mn-lt"/>
              </a:rPr>
              <a:t> </a:t>
            </a:r>
            <a:r>
              <a:rPr lang="de-DE" sz="2000" b="0" dirty="0" err="1">
                <a:latin typeface="+mn-lt"/>
              </a:rPr>
              <a:t>natural</a:t>
            </a:r>
            <a:r>
              <a:rPr lang="de-DE" sz="2000" b="0" dirty="0">
                <a:latin typeface="+mn-lt"/>
              </a:rPr>
              <a:t> </a:t>
            </a:r>
            <a:r>
              <a:rPr lang="de-DE" sz="2000" b="0" dirty="0" err="1">
                <a:latin typeface="+mn-lt"/>
              </a:rPr>
              <a:t>frequencies</a:t>
            </a:r>
            <a:r>
              <a:rPr lang="de-DE" sz="2000" b="0" dirty="0">
                <a:latin typeface="+mn-lt"/>
              </a:rPr>
              <a:t> and </a:t>
            </a:r>
            <a:r>
              <a:rPr lang="de-DE" sz="2000" b="0" dirty="0" err="1">
                <a:latin typeface="+mn-lt"/>
              </a:rPr>
              <a:t>the</a:t>
            </a:r>
            <a:r>
              <a:rPr lang="de-DE" sz="2000" b="0" dirty="0">
                <a:latin typeface="+mn-lt"/>
              </a:rPr>
              <a:t> </a:t>
            </a:r>
            <a:r>
              <a:rPr lang="de-DE" sz="2000" b="0" dirty="0" err="1">
                <a:latin typeface="+mn-lt"/>
              </a:rPr>
              <a:t>Impedance</a:t>
            </a:r>
            <a:r>
              <a:rPr lang="de-DE" sz="2000" b="0" dirty="0">
                <a:latin typeface="+mn-lt"/>
              </a:rPr>
              <a:t> </a:t>
            </a:r>
            <a:r>
              <a:rPr lang="de-DE" sz="2000" b="0" dirty="0" err="1">
                <a:latin typeface="+mn-lt"/>
              </a:rPr>
              <a:t>function</a:t>
            </a:r>
            <a:r>
              <a:rPr lang="de-DE" sz="2000" b="0" dirty="0">
                <a:latin typeface="+mn-lt"/>
              </a:rPr>
              <a:t> </a:t>
            </a:r>
            <a:r>
              <a:rPr lang="de-DE" sz="2000" b="0" dirty="0" err="1">
                <a:latin typeface="+mn-lt"/>
              </a:rPr>
              <a:t>can</a:t>
            </a:r>
            <a:r>
              <a:rPr lang="de-DE" sz="2000" b="0" dirty="0">
                <a:latin typeface="+mn-lt"/>
              </a:rPr>
              <a:t> </a:t>
            </a:r>
            <a:r>
              <a:rPr lang="de-DE" sz="2000" b="0" dirty="0" err="1">
                <a:latin typeface="+mn-lt"/>
              </a:rPr>
              <a:t>be</a:t>
            </a:r>
            <a:r>
              <a:rPr lang="de-DE" sz="2000" b="0" dirty="0">
                <a:latin typeface="+mn-lt"/>
              </a:rPr>
              <a:t> </a:t>
            </a:r>
            <a:r>
              <a:rPr lang="de-DE" sz="2000" b="0" dirty="0" err="1">
                <a:latin typeface="+mn-lt"/>
              </a:rPr>
              <a:t>determined</a:t>
            </a:r>
            <a:r>
              <a:rPr lang="de-DE" sz="2000" b="0" dirty="0">
                <a:latin typeface="+mn-lt"/>
              </a:rPr>
              <a:t> and </a:t>
            </a:r>
            <a:r>
              <a:rPr lang="de-DE" sz="2000" b="0" dirty="0" err="1">
                <a:latin typeface="+mn-lt"/>
              </a:rPr>
              <a:t>used</a:t>
            </a:r>
            <a:r>
              <a:rPr lang="de-DE" sz="2000" b="0" dirty="0">
                <a:latin typeface="+mn-lt"/>
              </a:rPr>
              <a:t> </a:t>
            </a:r>
            <a:r>
              <a:rPr lang="de-DE" sz="2000" b="0" dirty="0" err="1">
                <a:latin typeface="+mn-lt"/>
              </a:rPr>
              <a:t>for</a:t>
            </a:r>
            <a:r>
              <a:rPr lang="de-DE" sz="2000" b="0" dirty="0">
                <a:latin typeface="+mn-lt"/>
              </a:rPr>
              <a:t> an </a:t>
            </a:r>
            <a:r>
              <a:rPr lang="de-DE" sz="2000" b="0" dirty="0" err="1">
                <a:latin typeface="+mn-lt"/>
              </a:rPr>
              <a:t>evaluation</a:t>
            </a:r>
            <a:r>
              <a:rPr lang="de-DE" sz="2000" b="0" dirty="0">
                <a:latin typeface="+mn-lt"/>
              </a:rPr>
              <a:t> </a:t>
            </a:r>
            <a:r>
              <a:rPr lang="de-DE" sz="2000" b="0" dirty="0" err="1">
                <a:latin typeface="+mn-lt"/>
              </a:rPr>
              <a:t>of</a:t>
            </a:r>
            <a:r>
              <a:rPr lang="de-DE" sz="2000" b="0" dirty="0">
                <a:latin typeface="+mn-lt"/>
              </a:rPr>
              <a:t> SSR.</a:t>
            </a:r>
          </a:p>
        </p:txBody>
      </p:sp>
    </p:spTree>
    <p:extLst>
      <p:ext uri="{BB962C8B-B14F-4D97-AF65-F5344CB8AC3E}">
        <p14:creationId xmlns:p14="http://schemas.microsoft.com/office/powerpoint/2010/main" val="133235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00"/>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00"/>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42967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50900" y="138163"/>
            <a:ext cx="10597586"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lang="de-DE" altLang="de-DE" sz="2400" dirty="0">
                <a:solidFill>
                  <a:srgbClr val="0000FF"/>
                </a:solidFill>
                <a:latin typeface="Arial" charset="0"/>
              </a:rPr>
              <a:t>F</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3" name="Rechteck 2">
            <a:extLst>
              <a:ext uri="{FF2B5EF4-FFF2-40B4-BE49-F238E27FC236}">
                <a16:creationId xmlns:a16="http://schemas.microsoft.com/office/drawing/2014/main" id="{0AD875EC-AA1F-3CF7-FC8E-5170D0045D91}"/>
              </a:ext>
            </a:extLst>
          </p:cNvPr>
          <p:cNvSpPr/>
          <p:nvPr/>
        </p:nvSpPr>
        <p:spPr>
          <a:xfrm>
            <a:off x="1738265" y="1819746"/>
            <a:ext cx="774072" cy="3802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p:nvPr/>
        </p:nvCxnSpPr>
        <p:spPr>
          <a:xfrm>
            <a:off x="1190530" y="3051018"/>
            <a:ext cx="4896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C8AE76E4-A9EE-DAB7-A1AD-1F1A07A6D9BB}"/>
              </a:ext>
            </a:extLst>
          </p:cNvPr>
          <p:cNvCxnSpPr>
            <a:endCxn id="3" idx="1"/>
          </p:cNvCxnSpPr>
          <p:nvPr/>
        </p:nvCxnSpPr>
        <p:spPr>
          <a:xfrm>
            <a:off x="1190530" y="2009869"/>
            <a:ext cx="5477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stCxn id="6" idx="1"/>
            <a:endCxn id="3" idx="3"/>
          </p:cNvCxnSpPr>
          <p:nvPr/>
        </p:nvCxnSpPr>
        <p:spPr>
          <a:xfrm flipH="1">
            <a:off x="2512337" y="2009869"/>
            <a:ext cx="966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dirty="0"/>
              <a:t>      </a:t>
            </a:r>
            <a:r>
              <a:rPr lang="de-DE" b="0" dirty="0"/>
              <a:t>R       </a:t>
            </a:r>
            <a:r>
              <a:rPr lang="de-DE" b="0" dirty="0">
                <a:solidFill>
                  <a:srgbClr val="FF0000"/>
                </a:solidFill>
              </a:rPr>
              <a:t>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789453" cy="447687"/>
              </a:xfrm>
              <a:prstGeom prst="rect">
                <a:avLst/>
              </a:prstGeom>
              <a:noFill/>
            </p:spPr>
            <p:txBody>
              <a:bodyPr wrap="none" rtlCol="0">
                <a:spAutoFit/>
              </a:bodyPr>
              <a:lstStyle/>
              <a:p>
                <a:r>
                  <a:rPr lang="de-DE" sz="2000" dirty="0">
                    <a:latin typeface="+mn-lt"/>
                  </a:rPr>
                  <a:t>       </a:t>
                </a:r>
                <a:r>
                  <a:rPr lang="de-DE" sz="2000" b="0" dirty="0">
                    <a:latin typeface="+mn-lt"/>
                  </a:rPr>
                  <a:t>U</a:t>
                </a:r>
                <a:r>
                  <a:rPr lang="de-DE" sz="2000" b="0" baseline="-25000" dirty="0">
                    <a:latin typeface="+mn-lt"/>
                  </a:rPr>
                  <a:t>R</a:t>
                </a:r>
                <a:r>
                  <a:rPr lang="de-DE" sz="2000" b="0" dirty="0">
                    <a:latin typeface="+mn-lt"/>
                  </a:rPr>
                  <a:t>=R I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789453" cy="447687"/>
              </a:xfrm>
              <a:prstGeom prst="rect">
                <a:avLst/>
              </a:prstGeom>
              <a:blipFill>
                <a:blip r:embed="rId2"/>
                <a:stretch>
                  <a:fillRect t="-141096" r="-8524"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1095766" y="1896930"/>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1095766" y="1896930"/>
                <a:ext cx="210193" cy="276999"/>
              </a:xfrm>
              <a:prstGeom prst="rect">
                <a:avLst/>
              </a:prstGeom>
              <a:blipFill>
                <a:blip r:embed="rId3"/>
                <a:stretch>
                  <a:fillRect l="-44118" t="-21739" r="-411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1076004" y="2892602"/>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1076004" y="2892602"/>
                <a:ext cx="278923" cy="276999"/>
              </a:xfrm>
              <a:prstGeom prst="rect">
                <a:avLst/>
              </a:prstGeom>
              <a:blipFill>
                <a:blip r:embed="rId4"/>
                <a:stretch>
                  <a:fillRect l="-17778" r="-22222" b="-24444"/>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704721"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512337" y="305101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a:extLst>
              <a:ext uri="{FF2B5EF4-FFF2-40B4-BE49-F238E27FC236}">
                <a16:creationId xmlns:a16="http://schemas.microsoft.com/office/drawing/2014/main" id="{5EC459F7-80A7-055D-6253-5B03C7CDDCC1}"/>
              </a:ext>
            </a:extLst>
          </p:cNvPr>
          <p:cNvCxnSpPr/>
          <p:nvPr/>
        </p:nvCxnSpPr>
        <p:spPr>
          <a:xfrm>
            <a:off x="1738265" y="2364179"/>
            <a:ext cx="7740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1146029" y="2177339"/>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444733" y="2415784"/>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555434" y="2084856"/>
                <a:ext cx="4618407"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R I </a:t>
                </a:r>
                <a:r>
                  <a:rPr lang="de-DE" sz="2000" b="0" dirty="0">
                    <a:solidFill>
                      <a:srgbClr val="000000"/>
                    </a:solidFill>
                    <a:latin typeface="+mn-lt"/>
                  </a:rPr>
                  <a:t>+ </a:t>
                </a:r>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555434" y="2084856"/>
                <a:ext cx="4618407" cy="1032462"/>
              </a:xfrm>
              <a:prstGeom prst="rect">
                <a:avLst/>
              </a:prstGeom>
              <a:blipFill>
                <a:blip r:embed="rId5"/>
                <a:stretch>
                  <a:fillRect l="-1048" t="-29310" b="-56322"/>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092673" y="3498787"/>
                <a:ext cx="10809837" cy="2824684"/>
              </a:xfrm>
              <a:prstGeom prst="rect">
                <a:avLst/>
              </a:prstGeom>
              <a:noFill/>
            </p:spPr>
            <p:txBody>
              <a:bodyPr wrap="square" rtlCol="0">
                <a:spAutoFit/>
              </a:bodyPr>
              <a:lstStyle/>
              <a:p>
                <a:r>
                  <a:rPr lang="de-DE" sz="2000" b="0" dirty="0">
                    <a:latin typeface="+mn-lt"/>
                  </a:rPr>
                  <a:t>U(t)  </a:t>
                </a:r>
                <a:r>
                  <a:rPr lang="de-DE" sz="2000" b="0" dirty="0" err="1">
                    <a:latin typeface="+mn-lt"/>
                  </a:rPr>
                  <a:t>Voltage</a:t>
                </a:r>
                <a:r>
                  <a:rPr lang="de-DE" sz="2000" b="0" dirty="0">
                    <a:latin typeface="+mn-lt"/>
                  </a:rPr>
                  <a:t>,  I(t)  </a:t>
                </a:r>
                <a:r>
                  <a:rPr lang="de-DE" sz="2000" b="0" dirty="0" err="1">
                    <a:latin typeface="+mn-lt"/>
                  </a:rPr>
                  <a:t>Current</a:t>
                </a:r>
                <a:r>
                  <a:rPr lang="de-DE" sz="2000" b="0" dirty="0">
                    <a:latin typeface="+mn-lt"/>
                  </a:rPr>
                  <a:t>,  R  Resistance,  L  </a:t>
                </a:r>
                <a:r>
                  <a:rPr lang="de-DE" sz="2000" b="0" dirty="0" err="1">
                    <a:latin typeface="+mn-lt"/>
                  </a:rPr>
                  <a:t>Inductance</a:t>
                </a:r>
                <a:r>
                  <a:rPr lang="de-DE" sz="2000" b="0" dirty="0">
                    <a:latin typeface="+mn-lt"/>
                  </a:rPr>
                  <a:t>,  C  </a:t>
                </a:r>
                <a:r>
                  <a:rPr lang="de-DE" sz="2000" b="0" dirty="0" err="1">
                    <a:latin typeface="+mn-lt"/>
                  </a:rPr>
                  <a:t>Capacity</a:t>
                </a:r>
                <a:endParaRPr lang="de-DE" sz="2000" b="0" dirty="0">
                  <a:latin typeface="+mn-lt"/>
                </a:endParaRPr>
              </a:p>
              <a:p>
                <a:endParaRPr lang="de-DE" sz="2000" b="0" dirty="0">
                  <a:latin typeface="+mn-lt"/>
                </a:endParaRPr>
              </a:p>
              <a:p>
                <a:r>
                  <a:rPr lang="de-DE" sz="2000" b="0" dirty="0">
                    <a:latin typeface="+mn-lt"/>
                  </a:rPr>
                  <a:t>The </a:t>
                </a:r>
                <a:r>
                  <a:rPr lang="de-DE" sz="2000" b="0" dirty="0" err="1">
                    <a:latin typeface="+mn-lt"/>
                  </a:rPr>
                  <a:t>electrical</a:t>
                </a:r>
                <a:r>
                  <a:rPr lang="de-DE" sz="2000" b="0" dirty="0">
                    <a:latin typeface="+mn-lt"/>
                  </a:rPr>
                  <a:t> </a:t>
                </a:r>
                <a:r>
                  <a:rPr lang="de-DE" sz="2000" b="0" dirty="0" err="1">
                    <a:latin typeface="+mn-lt"/>
                  </a:rPr>
                  <a:t>circuit</a:t>
                </a:r>
                <a:r>
                  <a:rPr lang="de-DE" sz="2000" b="0" dirty="0">
                    <a:latin typeface="+mn-lt"/>
                  </a:rPr>
                  <a:t> </a:t>
                </a:r>
                <a:r>
                  <a:rPr lang="de-DE" sz="2000" b="0" dirty="0" err="1">
                    <a:latin typeface="+mn-lt"/>
                  </a:rPr>
                  <a:t>has</a:t>
                </a:r>
                <a:r>
                  <a:rPr lang="de-DE" sz="2000" b="0" dirty="0">
                    <a:latin typeface="+mn-lt"/>
                  </a:rPr>
                  <a:t> </a:t>
                </a:r>
                <a:r>
                  <a:rPr lang="de-DE" sz="2000" b="0" dirty="0" err="1">
                    <a:latin typeface="+mn-lt"/>
                  </a:rPr>
                  <a:t>the</a:t>
                </a:r>
                <a:r>
                  <a:rPr lang="de-DE" sz="2000" b="0" dirty="0">
                    <a:latin typeface="+mn-lt"/>
                  </a:rPr>
                  <a:t> </a:t>
                </a:r>
                <a:r>
                  <a:rPr lang="de-DE" sz="2000" b="0" dirty="0" err="1">
                    <a:latin typeface="+mn-lt"/>
                  </a:rPr>
                  <a:t>following</a:t>
                </a:r>
                <a:r>
                  <a:rPr lang="de-DE" sz="2000" b="0" dirty="0">
                    <a:latin typeface="+mn-lt"/>
                  </a:rPr>
                  <a:t> </a:t>
                </a:r>
                <a:r>
                  <a:rPr lang="de-DE" sz="2000" b="0" dirty="0" err="1">
                    <a:latin typeface="+mn-lt"/>
                  </a:rPr>
                  <a:t>complex</a:t>
                </a:r>
                <a:r>
                  <a:rPr lang="de-DE" sz="2000" b="0" dirty="0">
                    <a:latin typeface="+mn-lt"/>
                  </a:rPr>
                  <a:t> </a:t>
                </a:r>
                <a:r>
                  <a:rPr lang="de-DE" sz="2000" dirty="0">
                    <a:solidFill>
                      <a:srgbClr val="0000FF"/>
                    </a:solidFill>
                    <a:latin typeface="+mn-lt"/>
                  </a:rPr>
                  <a:t>Eigenvalues</a:t>
                </a:r>
                <a:r>
                  <a:rPr lang="de-DE" sz="2000" dirty="0">
                    <a:latin typeface="+mn-lt"/>
                  </a:rPr>
                  <a:t> </a:t>
                </a:r>
              </a:p>
              <a:p>
                <a:endParaRPr lang="de-DE" sz="2000" b="0" dirty="0">
                  <a:latin typeface="+mn-lt"/>
                </a:endParaRPr>
              </a:p>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real </a:t>
                </a:r>
                <a:r>
                  <a:rPr lang="de-DE" sz="2000" b="0" dirty="0">
                    <a:latin typeface="+mn-lt"/>
                  </a:rPr>
                  <a:t>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(R/2L)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(1</m:t>
                        </m:r>
                      </m:e>
                    </m:rad>
                  </m:oMath>
                </a14:m>
                <a:r>
                  <a:rPr lang="de-DE" sz="2000" b="0" dirty="0">
                    <a:latin typeface="+mn-lt"/>
                  </a:rPr>
                  <a:t>/CL) – (R/2L)</a:t>
                </a:r>
                <a:r>
                  <a:rPr lang="de-DE" sz="2000" b="0" baseline="30000" dirty="0">
                    <a:latin typeface="+mn-lt"/>
                  </a:rPr>
                  <a:t>2 </a:t>
                </a:r>
              </a:p>
              <a:p>
                <a:endParaRPr lang="de-DE" sz="2000" b="0" dirty="0">
                  <a:latin typeface="+mn-lt"/>
                </a:endParaRPr>
              </a:p>
              <a:p>
                <a:endParaRPr lang="de-DE" sz="2000" b="0" baseline="30000" dirty="0">
                  <a:latin typeface="+mn-lt"/>
                </a:endParaRPr>
              </a:p>
              <a:p>
                <a:r>
                  <a:rPr lang="de-DE" sz="2000" b="0" dirty="0">
                    <a:latin typeface="+mn-lt"/>
                  </a:rPr>
                  <a:t>    </a:t>
                </a:r>
              </a:p>
              <a:p>
                <a:r>
                  <a:rPr lang="de-DE" sz="2000" b="0" dirty="0" err="1">
                    <a:latin typeface="+mn-lt"/>
                  </a:rPr>
                  <a:t>They</a:t>
                </a:r>
                <a:r>
                  <a:rPr lang="de-DE" sz="2000" b="0" dirty="0">
                    <a:latin typeface="+mn-lt"/>
                  </a:rPr>
                  <a:t> express:      The </a:t>
                </a:r>
                <a:r>
                  <a:rPr lang="de-DE" sz="2000" b="0" dirty="0" err="1">
                    <a:solidFill>
                      <a:srgbClr val="0000FF"/>
                    </a:solidFill>
                    <a:latin typeface="+mn-lt"/>
                  </a:rPr>
                  <a:t>Electrical</a:t>
                </a:r>
                <a:r>
                  <a:rPr lang="de-DE" sz="2000" b="0" dirty="0">
                    <a:solidFill>
                      <a:srgbClr val="0000FF"/>
                    </a:solidFill>
                    <a:latin typeface="+mn-lt"/>
                  </a:rPr>
                  <a:t> </a:t>
                </a:r>
                <a:r>
                  <a:rPr lang="de-DE" sz="2000" b="0" dirty="0" err="1">
                    <a:solidFill>
                      <a:srgbClr val="0000FF"/>
                    </a:solidFill>
                    <a:latin typeface="+mn-lt"/>
                  </a:rPr>
                  <a:t>Damping</a:t>
                </a:r>
                <a:r>
                  <a:rPr lang="de-DE" sz="2000" b="0" dirty="0">
                    <a:solidFill>
                      <a:srgbClr val="0000FF"/>
                    </a:solidFill>
                    <a:latin typeface="+mn-lt"/>
                  </a:rPr>
                  <a:t>       The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a:solidFill>
                      <a:srgbClr val="0000FF"/>
                    </a:solidFill>
                    <a:latin typeface="Arial" panose="020B0604020202020204" pitchFamily="34" charset="0"/>
                    <a:cs typeface="Arial" panose="020B0604020202020204" pitchFamily="34" charset="0"/>
                  </a:rPr>
                  <a:t>ꞷ</a:t>
                </a:r>
                <a:r>
                  <a:rPr lang="de-DE" sz="2000" b="0" baseline="-25000" dirty="0">
                    <a:solidFill>
                      <a:srgbClr val="0000FF"/>
                    </a:solidFill>
                    <a:latin typeface="Arial" panose="020B0604020202020204" pitchFamily="34" charset="0"/>
                    <a:cs typeface="Arial" panose="020B0604020202020204" pitchFamily="34" charset="0"/>
                  </a:rPr>
                  <a:t>E</a:t>
                </a:r>
                <a:endParaRPr lang="de-DE" sz="2000" b="0" dirty="0">
                  <a:solidFill>
                    <a:srgbClr val="0000FF"/>
                  </a:solidFill>
                  <a:latin typeface="+mn-lt"/>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092673" y="3498787"/>
                <a:ext cx="10809837" cy="2824684"/>
              </a:xfrm>
              <a:prstGeom prst="rect">
                <a:avLst/>
              </a:prstGeom>
              <a:blipFill>
                <a:blip r:embed="rId6"/>
                <a:stretch>
                  <a:fillRect l="-564" t="-1080" b="-3024"/>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7FB54296-0E68-6168-FE33-37EC8A1878F7}"/>
              </a:ext>
            </a:extLst>
          </p:cNvPr>
          <p:cNvCxnSpPr>
            <a:cxnSpLocks/>
          </p:cNvCxnSpPr>
          <p:nvPr/>
        </p:nvCxnSpPr>
        <p:spPr>
          <a:xfrm>
            <a:off x="6244337" y="4830025"/>
            <a:ext cx="17317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146029" y="4627722"/>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146029" y="5486400"/>
            <a:ext cx="69296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160632" y="4627722"/>
            <a:ext cx="0"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8075691" y="4627722"/>
            <a:ext cx="14603" cy="8586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742899D9-C5B1-A4DA-D3FA-CC6129A80534}"/>
              </a:ext>
            </a:extLst>
          </p:cNvPr>
          <p:cNvCxnSpPr>
            <a:cxnSpLocks/>
          </p:cNvCxnSpPr>
          <p:nvPr/>
        </p:nvCxnSpPr>
        <p:spPr>
          <a:xfrm flipH="1">
            <a:off x="3865829" y="5260063"/>
            <a:ext cx="745031" cy="333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BD38816-B001-7076-2AFD-0E2DE71A2D16}"/>
              </a:ext>
            </a:extLst>
          </p:cNvPr>
          <p:cNvCxnSpPr>
            <a:cxnSpLocks/>
          </p:cNvCxnSpPr>
          <p:nvPr/>
        </p:nvCxnSpPr>
        <p:spPr>
          <a:xfrm>
            <a:off x="6639439" y="5213373"/>
            <a:ext cx="452674" cy="426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2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863600" y="138163"/>
            <a:ext cx="10680700" cy="830997"/>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R="0" lvl="0" algn="l" defTabSz="914400" rtl="0" eaLnBrk="1" fontAlgn="base" latinLnBrk="0" hangingPunct="1">
              <a:lnSpc>
                <a:spcPct val="100000"/>
              </a:lnSpc>
              <a:spcBef>
                <a:spcPct val="0"/>
              </a:spcBef>
              <a:spcAft>
                <a:spcPct val="0"/>
              </a:spcAft>
              <a:buClrTx/>
              <a:buSzTx/>
              <a:tabLst/>
              <a:defRPr/>
            </a:pPr>
            <a:r>
              <a:rPr lang="de-DE" altLang="de-DE" sz="2400" b="0" dirty="0">
                <a:latin typeface="Arial" charset="0"/>
              </a:rPr>
              <a:t>Diff. </a:t>
            </a:r>
            <a:r>
              <a:rPr lang="de-DE" altLang="de-DE" sz="2400" b="0" dirty="0" err="1">
                <a:latin typeface="Arial" charset="0"/>
              </a:rPr>
              <a:t>Equations</a:t>
            </a:r>
            <a:r>
              <a:rPr lang="de-DE" altLang="de-DE" sz="2400" b="0" dirty="0">
                <a:latin typeface="Arial" charset="0"/>
              </a:rPr>
              <a:t> and Eigenvalues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a:t>
            </a:r>
            <a:r>
              <a:rPr lang="de-DE" altLang="de-DE" sz="2400" b="0" dirty="0" err="1">
                <a:latin typeface="Arial" charset="0"/>
              </a:rPr>
              <a:t>Electrical</a:t>
            </a:r>
            <a:r>
              <a:rPr lang="de-DE" altLang="de-DE" sz="2400" b="0" dirty="0">
                <a:latin typeface="Arial" charset="0"/>
              </a:rPr>
              <a:t>  Model </a:t>
            </a:r>
            <a:r>
              <a:rPr lang="de-DE" altLang="de-DE" sz="2400" b="0" dirty="0" err="1">
                <a:latin typeface="Arial" charset="0"/>
              </a:rPr>
              <a:t>without</a:t>
            </a:r>
            <a:r>
              <a:rPr lang="de-DE" altLang="de-DE" sz="2400" b="0" dirty="0">
                <a:latin typeface="Arial" charset="0"/>
              </a:rPr>
              <a:t> Resistance </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6" name="Rechteck 5">
            <a:extLst>
              <a:ext uri="{FF2B5EF4-FFF2-40B4-BE49-F238E27FC236}">
                <a16:creationId xmlns:a16="http://schemas.microsoft.com/office/drawing/2014/main" id="{E635EC2C-C1BA-668B-CF0D-63347453D936}"/>
              </a:ext>
            </a:extLst>
          </p:cNvPr>
          <p:cNvSpPr/>
          <p:nvPr/>
        </p:nvSpPr>
        <p:spPr>
          <a:xfrm>
            <a:off x="3478793" y="1819746"/>
            <a:ext cx="774072" cy="38024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60DB6BFA-5EC9-7D36-D605-03D2A05AF0AC}"/>
              </a:ext>
            </a:extLst>
          </p:cNvPr>
          <p:cNvCxnSpPr/>
          <p:nvPr/>
        </p:nvCxnSpPr>
        <p:spPr>
          <a:xfrm>
            <a:off x="5078994" y="1769951"/>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7F0D255-1DB8-2931-C96B-0B2E87DB349B}"/>
              </a:ext>
            </a:extLst>
          </p:cNvPr>
          <p:cNvCxnSpPr/>
          <p:nvPr/>
        </p:nvCxnSpPr>
        <p:spPr>
          <a:xfrm>
            <a:off x="5187637" y="1779003"/>
            <a:ext cx="0" cy="497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03B0D1E-68DC-0367-ACB9-202CFA92F48A}"/>
              </a:ext>
            </a:extLst>
          </p:cNvPr>
          <p:cNvCxnSpPr>
            <a:cxnSpLocks/>
          </p:cNvCxnSpPr>
          <p:nvPr/>
        </p:nvCxnSpPr>
        <p:spPr>
          <a:xfrm flipV="1">
            <a:off x="2195253" y="3051018"/>
            <a:ext cx="3891692" cy="13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36AF2A14-0823-F96C-7B8E-540D3D771FDC}"/>
              </a:ext>
            </a:extLst>
          </p:cNvPr>
          <p:cNvCxnSpPr>
            <a:cxnSpLocks/>
            <a:stCxn id="6" idx="1"/>
          </p:cNvCxnSpPr>
          <p:nvPr/>
        </p:nvCxnSpPr>
        <p:spPr>
          <a:xfrm flipH="1" flipV="1">
            <a:off x="2308634" y="2000816"/>
            <a:ext cx="1170159" cy="90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6D90EBE-DB74-C2ED-D54D-5040BDE92292}"/>
              </a:ext>
            </a:extLst>
          </p:cNvPr>
          <p:cNvCxnSpPr>
            <a:stCxn id="6" idx="3"/>
          </p:cNvCxnSpPr>
          <p:nvPr/>
        </p:nvCxnSpPr>
        <p:spPr>
          <a:xfrm>
            <a:off x="4252865" y="2009869"/>
            <a:ext cx="8261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4FFE6126-5FD8-A73F-B5CD-526F9CF2108D}"/>
              </a:ext>
            </a:extLst>
          </p:cNvPr>
          <p:cNvCxnSpPr/>
          <p:nvPr/>
        </p:nvCxnSpPr>
        <p:spPr>
          <a:xfrm>
            <a:off x="5219321" y="2000816"/>
            <a:ext cx="8766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ECD0369-8F77-362C-2510-271B52013628}"/>
              </a:ext>
            </a:extLst>
          </p:cNvPr>
          <p:cNvCxnSpPr/>
          <p:nvPr/>
        </p:nvCxnSpPr>
        <p:spPr>
          <a:xfrm>
            <a:off x="6086945" y="2027973"/>
            <a:ext cx="0" cy="1040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EBFE86C9-34D7-3574-978C-1B182F9DFD3A}"/>
              </a:ext>
            </a:extLst>
          </p:cNvPr>
          <p:cNvSpPr txBox="1"/>
          <p:nvPr/>
        </p:nvSpPr>
        <p:spPr>
          <a:xfrm>
            <a:off x="1497598" y="1439714"/>
            <a:ext cx="4282276" cy="369332"/>
          </a:xfrm>
          <a:prstGeom prst="rect">
            <a:avLst/>
          </a:prstGeom>
          <a:noFill/>
        </p:spPr>
        <p:txBody>
          <a:bodyPr wrap="square" rtlCol="0">
            <a:spAutoFit/>
          </a:bodyPr>
          <a:lstStyle/>
          <a:p>
            <a:r>
              <a:rPr lang="de-DE" b="0" dirty="0">
                <a:solidFill>
                  <a:srgbClr val="FF0000"/>
                </a:solidFill>
              </a:rPr>
              <a:t>               I(t)        </a:t>
            </a:r>
            <a:r>
              <a:rPr lang="de-DE" b="0" dirty="0"/>
              <a:t>L              C</a:t>
            </a:r>
          </a:p>
        </p:txBody>
      </p:sp>
      <mc:AlternateContent xmlns:mc="http://schemas.openxmlformats.org/markup-compatibility/2006" xmlns:a14="http://schemas.microsoft.com/office/drawing/2010/main">
        <mc:Choice Requires="a14">
          <p:sp>
            <p:nvSpPr>
              <p:cNvPr id="54" name="Textfeld 53">
                <a:extLst>
                  <a:ext uri="{FF2B5EF4-FFF2-40B4-BE49-F238E27FC236}">
                    <a16:creationId xmlns:a16="http://schemas.microsoft.com/office/drawing/2014/main" id="{579678E6-DAE6-4DC5-AEA2-5866C3F207FA}"/>
                  </a:ext>
                </a:extLst>
              </p:cNvPr>
              <p:cNvSpPr txBox="1"/>
              <p:nvPr/>
            </p:nvSpPr>
            <p:spPr>
              <a:xfrm>
                <a:off x="1092673" y="2419194"/>
                <a:ext cx="4991431" cy="447687"/>
              </a:xfrm>
              <a:prstGeom prst="rect">
                <a:avLst/>
              </a:prstGeom>
              <a:noFill/>
            </p:spPr>
            <p:txBody>
              <a:bodyPr wrap="none" rtlCol="0">
                <a:spAutoFit/>
              </a:bodyPr>
              <a:lstStyle/>
              <a:p>
                <a:r>
                  <a:rPr lang="de-DE" sz="2000" b="0" dirty="0">
                    <a:latin typeface="+mn-lt"/>
                  </a:rPr>
                  <a:t>                             U</a:t>
                </a:r>
                <a:r>
                  <a:rPr lang="de-DE" sz="2000" b="0" baseline="-25000" dirty="0">
                    <a:latin typeface="+mn-lt"/>
                  </a:rPr>
                  <a:t>L</a:t>
                </a:r>
                <a:r>
                  <a:rPr lang="de-DE" sz="2000" b="0" dirty="0">
                    <a:latin typeface="+mn-lt"/>
                  </a:rPr>
                  <a:t>=L </a:t>
                </a:r>
                <a:r>
                  <a:rPr lang="de-DE" sz="2000" b="0" dirty="0" err="1">
                    <a:latin typeface="+mn-lt"/>
                  </a:rPr>
                  <a:t>dI</a:t>
                </a:r>
                <a:r>
                  <a:rPr lang="de-DE" sz="2000" b="0" dirty="0">
                    <a:latin typeface="+mn-lt"/>
                  </a:rPr>
                  <a:t>/</a:t>
                </a:r>
                <a:r>
                  <a:rPr lang="de-DE" sz="2000" b="0" dirty="0" err="1">
                    <a:latin typeface="+mn-lt"/>
                  </a:rPr>
                  <a:t>dt</a:t>
                </a:r>
                <a:r>
                  <a:rPr lang="de-DE" sz="2000" b="0" dirty="0">
                    <a:latin typeface="+mn-lt"/>
                  </a:rPr>
                  <a:t>   U</a:t>
                </a:r>
                <a:r>
                  <a:rPr lang="de-DE" sz="2000" b="0" baseline="-25000" dirty="0">
                    <a:latin typeface="+mn-lt"/>
                  </a:rPr>
                  <a:t>C</a:t>
                </a:r>
                <a:r>
                  <a:rPr lang="de-DE" sz="2000" b="0" dirty="0">
                    <a:latin typeface="+mn-lt"/>
                  </a:rPr>
                  <a:t>=1/C</a:t>
                </a:r>
                <a14:m>
                  <m:oMath xmlns:m="http://schemas.openxmlformats.org/officeDocument/2006/math">
                    <m:nary>
                      <m:naryPr>
                        <m:limLoc m:val="undOvr"/>
                        <m:subHide m:val="on"/>
                        <m:supHide m:val="on"/>
                        <m:ctrlPr>
                          <a:rPr lang="de-DE" sz="2000" b="0" i="1" smtClean="0">
                            <a:latin typeface="Cambria Math" panose="02040503050406030204" pitchFamily="18" charset="0"/>
                          </a:rPr>
                        </m:ctrlPr>
                      </m:naryPr>
                      <m:sub/>
                      <m:sup/>
                      <m:e>
                        <m:r>
                          <m:rPr>
                            <m:sty m:val="p"/>
                          </m:rPr>
                          <a:rPr lang="de-DE" sz="2000" b="0" i="0" smtClean="0">
                            <a:latin typeface="Cambria Math" panose="02040503050406030204" pitchFamily="18" charset="0"/>
                          </a:rPr>
                          <m:t>I</m:t>
                        </m:r>
                        <m:r>
                          <a:rPr lang="de-DE" sz="2000" b="0" i="0" smtClean="0">
                            <a:latin typeface="Cambria Math" panose="02040503050406030204" pitchFamily="18" charset="0"/>
                          </a:rPr>
                          <m:t> </m:t>
                        </m:r>
                        <m:r>
                          <m:rPr>
                            <m:sty m:val="p"/>
                          </m:rPr>
                          <a:rPr lang="de-DE" sz="2000" b="0" i="0" smtClean="0">
                            <a:latin typeface="Cambria Math" panose="02040503050406030204" pitchFamily="18" charset="0"/>
                          </a:rPr>
                          <m:t>dt</m:t>
                        </m:r>
                      </m:e>
                    </m:nary>
                  </m:oMath>
                </a14:m>
                <a:endParaRPr lang="de-DE" sz="2000" b="0" dirty="0">
                  <a:latin typeface="+mn-lt"/>
                </a:endParaRPr>
              </a:p>
            </p:txBody>
          </p:sp>
        </mc:Choice>
        <mc:Fallback xmlns="">
          <p:sp>
            <p:nvSpPr>
              <p:cNvPr id="54" name="Textfeld 53">
                <a:extLst>
                  <a:ext uri="{FF2B5EF4-FFF2-40B4-BE49-F238E27FC236}">
                    <a16:creationId xmlns:a16="http://schemas.microsoft.com/office/drawing/2014/main" id="{579678E6-DAE6-4DC5-AEA2-5866C3F207FA}"/>
                  </a:ext>
                </a:extLst>
              </p:cNvPr>
              <p:cNvSpPr txBox="1">
                <a:spLocks noRot="1" noChangeAspect="1" noMove="1" noResize="1" noEditPoints="1" noAdjustHandles="1" noChangeArrowheads="1" noChangeShapeType="1" noTextEdit="1"/>
              </p:cNvSpPr>
              <p:nvPr/>
            </p:nvSpPr>
            <p:spPr>
              <a:xfrm>
                <a:off x="1092673" y="2419194"/>
                <a:ext cx="4991431" cy="447687"/>
              </a:xfrm>
              <a:prstGeom prst="rect">
                <a:avLst/>
              </a:prstGeom>
              <a:blipFill>
                <a:blip r:embed="rId3"/>
                <a:stretch>
                  <a:fillRect t="-141096" r="-8181" b="-20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a:extLst>
                  <a:ext uri="{FF2B5EF4-FFF2-40B4-BE49-F238E27FC236}">
                    <a16:creationId xmlns:a16="http://schemas.microsoft.com/office/drawing/2014/main" id="{36A28733-A76A-316A-E495-F47CA1EE2907}"/>
                  </a:ext>
                </a:extLst>
              </p:cNvPr>
              <p:cNvSpPr txBox="1"/>
              <p:nvPr/>
            </p:nvSpPr>
            <p:spPr>
              <a:xfrm flipV="1">
                <a:off x="2171854" y="1887592"/>
                <a:ext cx="21019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59" name="Textfeld 58">
                <a:extLst>
                  <a:ext uri="{FF2B5EF4-FFF2-40B4-BE49-F238E27FC236}">
                    <a16:creationId xmlns:a16="http://schemas.microsoft.com/office/drawing/2014/main" id="{36A28733-A76A-316A-E495-F47CA1EE2907}"/>
                  </a:ext>
                </a:extLst>
              </p:cNvPr>
              <p:cNvSpPr txBox="1">
                <a:spLocks noRot="1" noChangeAspect="1" noMove="1" noResize="1" noEditPoints="1" noAdjustHandles="1" noChangeArrowheads="1" noChangeShapeType="1" noTextEdit="1"/>
              </p:cNvSpPr>
              <p:nvPr/>
            </p:nvSpPr>
            <p:spPr>
              <a:xfrm flipV="1">
                <a:off x="2171854" y="1887592"/>
                <a:ext cx="210193" cy="276999"/>
              </a:xfrm>
              <a:prstGeom prst="rect">
                <a:avLst/>
              </a:prstGeom>
              <a:blipFill>
                <a:blip r:embed="rId4"/>
                <a:stretch>
                  <a:fillRect l="-40000" t="-24444" r="-4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Textfeld 59">
                <a:extLst>
                  <a:ext uri="{FF2B5EF4-FFF2-40B4-BE49-F238E27FC236}">
                    <a16:creationId xmlns:a16="http://schemas.microsoft.com/office/drawing/2014/main" id="{D49624B6-EF20-AB42-F1C5-A0BF41EFBE52}"/>
                  </a:ext>
                </a:extLst>
              </p:cNvPr>
              <p:cNvSpPr txBox="1"/>
              <p:nvPr/>
            </p:nvSpPr>
            <p:spPr>
              <a:xfrm>
                <a:off x="2074872" y="2902311"/>
                <a:ext cx="27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oMath>
                  </m:oMathPara>
                </a14:m>
                <a:endParaRPr lang="de-DE" dirty="0"/>
              </a:p>
            </p:txBody>
          </p:sp>
        </mc:Choice>
        <mc:Fallback xmlns="">
          <p:sp>
            <p:nvSpPr>
              <p:cNvPr id="60" name="Textfeld 59">
                <a:extLst>
                  <a:ext uri="{FF2B5EF4-FFF2-40B4-BE49-F238E27FC236}">
                    <a16:creationId xmlns:a16="http://schemas.microsoft.com/office/drawing/2014/main" id="{D49624B6-EF20-AB42-F1C5-A0BF41EFBE52}"/>
                  </a:ext>
                </a:extLst>
              </p:cNvPr>
              <p:cNvSpPr txBox="1">
                <a:spLocks noRot="1" noChangeAspect="1" noMove="1" noResize="1" noEditPoints="1" noAdjustHandles="1" noChangeArrowheads="1" noChangeShapeType="1" noTextEdit="1"/>
              </p:cNvSpPr>
              <p:nvPr/>
            </p:nvSpPr>
            <p:spPr>
              <a:xfrm>
                <a:off x="2074872" y="2902311"/>
                <a:ext cx="278923" cy="276999"/>
              </a:xfrm>
              <a:prstGeom prst="rect">
                <a:avLst/>
              </a:prstGeom>
              <a:blipFill>
                <a:blip r:embed="rId5"/>
                <a:stretch>
                  <a:fillRect l="-17391" r="-19565" b="-21739"/>
                </a:stretch>
              </a:blipFill>
            </p:spPr>
            <p:txBody>
              <a:bodyPr/>
              <a:lstStyle/>
              <a:p>
                <a:r>
                  <a:rPr lang="de-DE">
                    <a:noFill/>
                  </a:rPr>
                  <a:t> </a:t>
                </a:r>
              </a:p>
            </p:txBody>
          </p:sp>
        </mc:Fallback>
      </mc:AlternateContent>
      <p:cxnSp>
        <p:nvCxnSpPr>
          <p:cNvPr id="62" name="Gerade Verbindung mit Pfeil 61">
            <a:extLst>
              <a:ext uri="{FF2B5EF4-FFF2-40B4-BE49-F238E27FC236}">
                <a16:creationId xmlns:a16="http://schemas.microsoft.com/office/drawing/2014/main" id="{D5AADF13-03AB-58C3-E933-36DA5B25ACDB}"/>
              </a:ext>
            </a:extLst>
          </p:cNvPr>
          <p:cNvCxnSpPr/>
          <p:nvPr/>
        </p:nvCxnSpPr>
        <p:spPr>
          <a:xfrm>
            <a:off x="2637949" y="2018921"/>
            <a:ext cx="581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5802D37-9816-8263-A2FE-0460EEC42BE4}"/>
              </a:ext>
            </a:extLst>
          </p:cNvPr>
          <p:cNvCxnSpPr/>
          <p:nvPr/>
        </p:nvCxnSpPr>
        <p:spPr>
          <a:xfrm flipH="1">
            <a:off x="2454620" y="3057788"/>
            <a:ext cx="6654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C3495D5E-B92B-6C1F-E35F-15C8F2EF0223}"/>
              </a:ext>
            </a:extLst>
          </p:cNvPr>
          <p:cNvCxnSpPr/>
          <p:nvPr/>
        </p:nvCxnSpPr>
        <p:spPr>
          <a:xfrm>
            <a:off x="3401915" y="2383720"/>
            <a:ext cx="8509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Gerade Verbindung mit Pfeil 80">
            <a:extLst>
              <a:ext uri="{FF2B5EF4-FFF2-40B4-BE49-F238E27FC236}">
                <a16:creationId xmlns:a16="http://schemas.microsoft.com/office/drawing/2014/main" id="{2D99A1AB-1911-E76A-B9CE-4D13F7441701}"/>
              </a:ext>
            </a:extLst>
          </p:cNvPr>
          <p:cNvCxnSpPr/>
          <p:nvPr/>
        </p:nvCxnSpPr>
        <p:spPr>
          <a:xfrm>
            <a:off x="4807390" y="2382286"/>
            <a:ext cx="8502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C2E42295-3536-E676-1D3F-E2C1A1DE814F}"/>
              </a:ext>
            </a:extLst>
          </p:cNvPr>
          <p:cNvCxnSpPr/>
          <p:nvPr/>
        </p:nvCxnSpPr>
        <p:spPr>
          <a:xfrm>
            <a:off x="2195253" y="2160671"/>
            <a:ext cx="0" cy="706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49C122B3-9F48-68D5-811C-6F34171B57BA}"/>
              </a:ext>
            </a:extLst>
          </p:cNvPr>
          <p:cNvSpPr txBox="1"/>
          <p:nvPr/>
        </p:nvSpPr>
        <p:spPr>
          <a:xfrm>
            <a:off x="1440067" y="2370525"/>
            <a:ext cx="611065" cy="400110"/>
          </a:xfrm>
          <a:prstGeom prst="rect">
            <a:avLst/>
          </a:prstGeom>
          <a:noFill/>
        </p:spPr>
        <p:txBody>
          <a:bodyPr wrap="none" rtlCol="0">
            <a:spAutoFit/>
          </a:bodyPr>
          <a:lstStyle/>
          <a:p>
            <a:r>
              <a:rPr lang="de-DE" sz="2000" b="0" dirty="0">
                <a:latin typeface="+mn-lt"/>
              </a:rPr>
              <a:t>U(t)</a:t>
            </a:r>
          </a:p>
        </p:txBody>
      </p:sp>
      <p:sp>
        <p:nvSpPr>
          <p:cNvPr id="89" name="Textfeld 88">
            <a:extLst>
              <a:ext uri="{FF2B5EF4-FFF2-40B4-BE49-F238E27FC236}">
                <a16:creationId xmlns:a16="http://schemas.microsoft.com/office/drawing/2014/main" id="{B4C6159E-468C-95B5-1563-4F6D3C658966}"/>
              </a:ext>
            </a:extLst>
          </p:cNvPr>
          <p:cNvSpPr txBox="1"/>
          <p:nvPr/>
        </p:nvSpPr>
        <p:spPr>
          <a:xfrm>
            <a:off x="6529254" y="1472331"/>
            <a:ext cx="4919232" cy="369332"/>
          </a:xfrm>
          <a:prstGeom prst="rect">
            <a:avLst/>
          </a:prstGeom>
          <a:noFill/>
        </p:spPr>
        <p:txBody>
          <a:bodyPr wrap="none" rtlCol="0">
            <a:spAutoFit/>
          </a:bodyPr>
          <a:lstStyle/>
          <a:p>
            <a:r>
              <a:rPr lang="de-DE" b="0" dirty="0"/>
              <a:t>Diff. </a:t>
            </a:r>
            <a:r>
              <a:rPr lang="de-DE" b="0" dirty="0" err="1"/>
              <a:t>Equation</a:t>
            </a:r>
            <a:r>
              <a:rPr lang="de-DE" b="0" dirty="0"/>
              <a:t> </a:t>
            </a:r>
            <a:r>
              <a:rPr lang="de-DE" b="0" dirty="0" err="1"/>
              <a:t>for</a:t>
            </a:r>
            <a:r>
              <a:rPr lang="de-DE" b="0" dirty="0"/>
              <a:t> </a:t>
            </a:r>
            <a:r>
              <a:rPr lang="de-DE" b="0" dirty="0" err="1"/>
              <a:t>the</a:t>
            </a:r>
            <a:r>
              <a:rPr lang="de-DE" b="0" dirty="0"/>
              <a:t> </a:t>
            </a:r>
            <a:r>
              <a:rPr lang="de-DE" dirty="0" err="1">
                <a:solidFill>
                  <a:srgbClr val="FF0000"/>
                </a:solidFill>
              </a:rPr>
              <a:t>Electrical</a:t>
            </a:r>
            <a:r>
              <a:rPr lang="de-DE" dirty="0">
                <a:solidFill>
                  <a:srgbClr val="FF0000"/>
                </a:solidFill>
              </a:rPr>
              <a:t> Circuit</a:t>
            </a:r>
            <a:r>
              <a:rPr lang="de-DE" b="0" dirty="0"/>
              <a:t>:</a:t>
            </a:r>
          </a:p>
        </p:txBody>
      </p:sp>
      <mc:AlternateContent xmlns:mc="http://schemas.openxmlformats.org/markup-compatibility/2006" xmlns:a14="http://schemas.microsoft.com/office/drawing/2010/main">
        <mc:Choice Requires="a14">
          <p:sp>
            <p:nvSpPr>
              <p:cNvPr id="91" name="Textfeld 90">
                <a:extLst>
                  <a:ext uri="{FF2B5EF4-FFF2-40B4-BE49-F238E27FC236}">
                    <a16:creationId xmlns:a16="http://schemas.microsoft.com/office/drawing/2014/main" id="{789F4A03-C2E4-E48A-E4C6-FBF295F40B07}"/>
                  </a:ext>
                </a:extLst>
              </p:cNvPr>
              <p:cNvSpPr txBox="1"/>
              <p:nvPr/>
            </p:nvSpPr>
            <p:spPr>
              <a:xfrm>
                <a:off x="6636019" y="2032097"/>
                <a:ext cx="3834244" cy="1032462"/>
              </a:xfrm>
              <a:prstGeom prst="rect">
                <a:avLst/>
              </a:prstGeom>
              <a:noFill/>
              <a:ln w="28575">
                <a:solidFill>
                  <a:srgbClr val="FF0000"/>
                </a:solidFill>
              </a:ln>
            </p:spPr>
            <p:txBody>
              <a:bodyPr wrap="square">
                <a:spAutoFit/>
              </a:bodyPr>
              <a:lstStyle/>
              <a:p>
                <a:r>
                  <a:rPr lang="de-DE" sz="2000" dirty="0">
                    <a:solidFill>
                      <a:srgbClr val="000000"/>
                    </a:solidFill>
                    <a:latin typeface="+mn-lt"/>
                  </a:rPr>
                  <a:t>  </a:t>
                </a:r>
              </a:p>
              <a:p>
                <a:r>
                  <a:rPr kumimoji="0" lang="de-DE" sz="2000" b="0" i="0" u="none" strike="noStrike" kern="1200" cap="none" spc="0" normalizeH="0" baseline="0" noProof="0" dirty="0">
                    <a:ln>
                      <a:noFill/>
                    </a:ln>
                    <a:solidFill>
                      <a:srgbClr val="000000"/>
                    </a:solidFill>
                    <a:effectLst/>
                    <a:uLnTx/>
                    <a:uFillTx/>
                    <a:latin typeface="+mn-lt"/>
                  </a:rPr>
                  <a:t>L </a:t>
                </a:r>
                <a:r>
                  <a:rPr kumimoji="0" lang="de-DE" sz="2000" b="0" i="0" u="none" strike="noStrike" kern="1200" cap="none" spc="0" normalizeH="0" baseline="0" noProof="0" dirty="0" err="1">
                    <a:ln>
                      <a:noFill/>
                    </a:ln>
                    <a:solidFill>
                      <a:srgbClr val="000000"/>
                    </a:solidFill>
                    <a:effectLst/>
                    <a:uLnTx/>
                    <a:uFillTx/>
                    <a:latin typeface="+mn-lt"/>
                  </a:rPr>
                  <a:t>dI</a:t>
                </a:r>
                <a:r>
                  <a:rPr kumimoji="0" lang="de-DE" sz="2000" b="0" i="0" u="none" strike="noStrike" kern="1200" cap="none" spc="0" normalizeH="0" baseline="0" noProof="0" dirty="0">
                    <a:ln>
                      <a:noFill/>
                    </a:ln>
                    <a:solidFill>
                      <a:srgbClr val="000000"/>
                    </a:solidFill>
                    <a:effectLst/>
                    <a:uLnTx/>
                    <a:uFillTx/>
                    <a:latin typeface="+mn-lt"/>
                  </a:rPr>
                  <a:t>/</a:t>
                </a:r>
                <a:r>
                  <a:rPr kumimoji="0" lang="de-DE" sz="2000" b="0" i="0" u="none" strike="noStrike" kern="1200" cap="none" spc="0" normalizeH="0" baseline="0" noProof="0" dirty="0" err="1">
                    <a:ln>
                      <a:noFill/>
                    </a:ln>
                    <a:solidFill>
                      <a:srgbClr val="000000"/>
                    </a:solidFill>
                    <a:effectLst/>
                    <a:uLnTx/>
                    <a:uFillTx/>
                    <a:latin typeface="+mn-lt"/>
                  </a:rPr>
                  <a:t>dt</a:t>
                </a:r>
                <a:r>
                  <a:rPr kumimoji="0" lang="de-DE" sz="2000" b="0" i="0" u="none" strike="noStrike" kern="1200" cap="none" spc="0" normalizeH="0" baseline="0" noProof="0" dirty="0">
                    <a:ln>
                      <a:noFill/>
                    </a:ln>
                    <a:solidFill>
                      <a:srgbClr val="000000"/>
                    </a:solidFill>
                    <a:effectLst/>
                    <a:uLnTx/>
                    <a:uFillTx/>
                    <a:latin typeface="+mn-lt"/>
                  </a:rPr>
                  <a:t> +</a:t>
                </a:r>
                <a:r>
                  <a:rPr kumimoji="0" lang="de-DE" sz="2000" b="0" i="0" u="none" strike="noStrike" kern="1200" cap="none" spc="0" normalizeH="0" noProof="0" dirty="0">
                    <a:ln>
                      <a:noFill/>
                    </a:ln>
                    <a:solidFill>
                      <a:srgbClr val="000000"/>
                    </a:solidFill>
                    <a:effectLst/>
                    <a:uLnTx/>
                    <a:uFillTx/>
                    <a:latin typeface="+mn-lt"/>
                  </a:rPr>
                  <a:t> </a:t>
                </a:r>
                <a:r>
                  <a:rPr kumimoji="0" lang="de-DE" sz="2000" b="0" i="0" u="none" strike="noStrike" kern="1200" cap="none" spc="0" normalizeH="0" baseline="0" noProof="0" dirty="0">
                    <a:ln>
                      <a:noFill/>
                    </a:ln>
                    <a:solidFill>
                      <a:srgbClr val="000000"/>
                    </a:solidFill>
                    <a:effectLst/>
                    <a:uLnTx/>
                    <a:uFillTx/>
                    <a:latin typeface="+mn-lt"/>
                  </a:rPr>
                  <a:t>1/C </a:t>
                </a:r>
                <a14:m>
                  <m:oMath xmlns:m="http://schemas.openxmlformats.org/officeDocument/2006/math">
                    <m:nary>
                      <m:naryPr>
                        <m:limLoc m:val="undOvr"/>
                        <m:subHide m:val="on"/>
                        <m:sup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rPr>
                        </m:ctrlPr>
                      </m:naryPr>
                      <m:sub/>
                      <m:sup/>
                      <m:e>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I</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r>
                          <m:rPr>
                            <m:sty m:val="p"/>
                          </m:rP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dt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rPr>
                          <m:t> </m:t>
                        </m:r>
                      </m:e>
                    </m:nary>
                  </m:oMath>
                </a14:m>
                <a:r>
                  <a:rPr lang="de-DE" sz="2000" dirty="0">
                    <a:latin typeface="+mn-lt"/>
                  </a:rPr>
                  <a:t> </a:t>
                </a:r>
                <a:r>
                  <a:rPr lang="de-DE" sz="2000" b="0" dirty="0">
                    <a:latin typeface="+mn-lt"/>
                  </a:rPr>
                  <a:t>= U (t)</a:t>
                </a:r>
              </a:p>
              <a:p>
                <a:endParaRPr lang="de-DE" b="0" dirty="0"/>
              </a:p>
            </p:txBody>
          </p:sp>
        </mc:Choice>
        <mc:Fallback xmlns="">
          <p:sp>
            <p:nvSpPr>
              <p:cNvPr id="91" name="Textfeld 90">
                <a:extLst>
                  <a:ext uri="{FF2B5EF4-FFF2-40B4-BE49-F238E27FC236}">
                    <a16:creationId xmlns:a16="http://schemas.microsoft.com/office/drawing/2014/main" id="{789F4A03-C2E4-E48A-E4C6-FBF295F40B07}"/>
                  </a:ext>
                </a:extLst>
              </p:cNvPr>
              <p:cNvSpPr txBox="1">
                <a:spLocks noRot="1" noChangeAspect="1" noMove="1" noResize="1" noEditPoints="1" noAdjustHandles="1" noChangeArrowheads="1" noChangeShapeType="1" noTextEdit="1"/>
              </p:cNvSpPr>
              <p:nvPr/>
            </p:nvSpPr>
            <p:spPr>
              <a:xfrm>
                <a:off x="6636019" y="2032097"/>
                <a:ext cx="3834244" cy="1032462"/>
              </a:xfrm>
              <a:prstGeom prst="rect">
                <a:avLst/>
              </a:prstGeom>
              <a:blipFill>
                <a:blip r:embed="rId6"/>
                <a:stretch>
                  <a:fillRect l="-1420" t="-29143" b="-55429"/>
                </a:stretch>
              </a:blipFill>
              <a:ln w="28575">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Textfeld 91">
                <a:extLst>
                  <a:ext uri="{FF2B5EF4-FFF2-40B4-BE49-F238E27FC236}">
                    <a16:creationId xmlns:a16="http://schemas.microsoft.com/office/drawing/2014/main" id="{3D0B60B0-D973-5628-9317-316C1EBB0A5C}"/>
                  </a:ext>
                </a:extLst>
              </p:cNvPr>
              <p:cNvSpPr txBox="1"/>
              <p:nvPr/>
            </p:nvSpPr>
            <p:spPr>
              <a:xfrm>
                <a:off x="1231100" y="3642647"/>
                <a:ext cx="10809837" cy="1248162"/>
              </a:xfrm>
              <a:prstGeom prst="rect">
                <a:avLst/>
              </a:prstGeom>
              <a:noFill/>
            </p:spPr>
            <p:txBody>
              <a:bodyPr wrap="square" rtlCol="0">
                <a:spAutoFit/>
              </a:bodyPr>
              <a:lstStyle/>
              <a:p>
                <a:r>
                  <a:rPr lang="de-DE" sz="2000" b="0" dirty="0">
                    <a:latin typeface="+mn-lt"/>
                  </a:rPr>
                  <a:t>             </a:t>
                </a:r>
                <a14:m>
                  <m:oMath xmlns:m="http://schemas.openxmlformats.org/officeDocument/2006/math">
                    <m:r>
                      <a:rPr lang="de-DE" sz="2000" b="0" i="1" smtClean="0">
                        <a:latin typeface="Cambria Math" panose="02040503050406030204" pitchFamily="18" charset="0"/>
                        <a:ea typeface="Cambria Math" panose="02040503050406030204" pitchFamily="18" charset="0"/>
                      </a:rPr>
                      <m:t>𝜆</m:t>
                    </m:r>
                  </m:oMath>
                </a14:m>
                <a:r>
                  <a:rPr lang="de-DE" sz="2000" b="0" baseline="-25000" dirty="0">
                    <a:latin typeface="+mn-lt"/>
                  </a:rPr>
                  <a:t>1,2</a:t>
                </a:r>
                <a:r>
                  <a:rPr lang="de-DE" sz="2000" b="0" dirty="0">
                    <a:latin typeface="+mn-lt"/>
                  </a:rPr>
                  <a:t> =  +/-  j </a:t>
                </a:r>
                <a14:m>
                  <m:oMath xmlns:m="http://schemas.openxmlformats.org/officeDocument/2006/math">
                    <m:r>
                      <a:rPr lang="de-DE" sz="2000" b="0" i="1" dirty="0" smtClean="0">
                        <a:latin typeface="Cambria Math" panose="02040503050406030204" pitchFamily="18" charset="0"/>
                        <a:ea typeface="Cambria Math" panose="02040503050406030204" pitchFamily="18" charset="0"/>
                      </a:rPr>
                      <m:t>𝜆</m:t>
                    </m:r>
                  </m:oMath>
                </a14:m>
                <a:r>
                  <a:rPr lang="de-DE" sz="2000" b="0" dirty="0">
                    <a:latin typeface="+mn-lt"/>
                  </a:rPr>
                  <a:t> </a:t>
                </a:r>
                <a:r>
                  <a:rPr lang="de-DE" sz="2000" b="0" baseline="-25000" dirty="0">
                    <a:latin typeface="+mn-lt"/>
                  </a:rPr>
                  <a:t>imag</a:t>
                </a:r>
                <a:r>
                  <a:rPr lang="de-DE" sz="2000" b="0" dirty="0">
                    <a:latin typeface="+mn-lt"/>
                  </a:rPr>
                  <a:t> =  +/-  j </a:t>
                </a:r>
                <a14:m>
                  <m:oMath xmlns:m="http://schemas.openxmlformats.org/officeDocument/2006/math">
                    <m:rad>
                      <m:radPr>
                        <m:degHide m:val="on"/>
                        <m:ctrlPr>
                          <a:rPr lang="de-DE" sz="2000" b="0" i="1" smtClean="0">
                            <a:latin typeface="Cambria Math" panose="02040503050406030204" pitchFamily="18" charset="0"/>
                          </a:rPr>
                        </m:ctrlPr>
                      </m:radPr>
                      <m:deg/>
                      <m:e>
                        <m:r>
                          <a:rPr lang="de-DE" sz="2000" b="0" i="1" smtClean="0">
                            <a:latin typeface="Cambria Math" panose="02040503050406030204" pitchFamily="18" charset="0"/>
                          </a:rPr>
                          <m:t>(1</m:t>
                        </m:r>
                      </m:e>
                    </m:rad>
                  </m:oMath>
                </a14:m>
                <a:r>
                  <a:rPr lang="de-DE" sz="2000" b="0" dirty="0">
                    <a:latin typeface="+mn-lt"/>
                  </a:rPr>
                  <a:t>/CL      =  +/- j </a:t>
                </a:r>
                <a:r>
                  <a:rPr lang="de-DE" sz="2000" b="0" dirty="0">
                    <a:latin typeface="Arial" panose="020B0604020202020204" pitchFamily="34" charset="0"/>
                    <a:cs typeface="Arial" panose="020B0604020202020204" pitchFamily="34" charset="0"/>
                  </a:rPr>
                  <a:t>ꞷ</a:t>
                </a:r>
                <a:r>
                  <a:rPr lang="de-DE" sz="2000" b="0" baseline="-25000" dirty="0">
                    <a:latin typeface="Arial" panose="020B0604020202020204" pitchFamily="34" charset="0"/>
                    <a:cs typeface="Arial" panose="020B0604020202020204" pitchFamily="34" charset="0"/>
                  </a:rPr>
                  <a:t>E</a:t>
                </a:r>
                <a:r>
                  <a:rPr lang="de-DE" sz="2000" b="0" baseline="30000" dirty="0">
                    <a:latin typeface="+mn-lt"/>
                  </a:rPr>
                  <a:t> </a:t>
                </a:r>
              </a:p>
              <a:p>
                <a:endParaRPr lang="de-DE" sz="2000" b="0" baseline="30000" dirty="0">
                  <a:latin typeface="+mn-lt"/>
                </a:endParaRPr>
              </a:p>
              <a:p>
                <a:endParaRPr lang="de-DE" sz="2000" b="0" baseline="30000" dirty="0">
                  <a:latin typeface="+mn-lt"/>
                </a:endParaRPr>
              </a:p>
              <a:p>
                <a:r>
                  <a:rPr lang="de-DE" sz="2000" b="0" dirty="0">
                    <a:latin typeface="+mn-lt"/>
                  </a:rPr>
                  <a:t>         </a:t>
                </a:r>
                <a:r>
                  <a:rPr lang="de-DE" sz="2000" b="0" dirty="0" err="1">
                    <a:solidFill>
                      <a:srgbClr val="0000FF"/>
                    </a:solidFill>
                    <a:latin typeface="+mn-lt"/>
                  </a:rPr>
                  <a:t>Electrical</a:t>
                </a:r>
                <a:r>
                  <a:rPr lang="de-DE" sz="2000" b="0" dirty="0">
                    <a:solidFill>
                      <a:srgbClr val="0000FF"/>
                    </a:solidFill>
                    <a:latin typeface="+mn-lt"/>
                  </a:rPr>
                  <a:t> Natural </a:t>
                </a:r>
                <a:r>
                  <a:rPr lang="de-DE" sz="2000" b="0" dirty="0" err="1">
                    <a:solidFill>
                      <a:srgbClr val="0000FF"/>
                    </a:solidFill>
                    <a:latin typeface="+mn-lt"/>
                  </a:rPr>
                  <a:t>Circular</a:t>
                </a:r>
                <a:r>
                  <a:rPr lang="de-DE" sz="2000" b="0" dirty="0">
                    <a:solidFill>
                      <a:srgbClr val="0000FF"/>
                    </a:solidFill>
                    <a:latin typeface="+mn-lt"/>
                  </a:rPr>
                  <a:t> </a:t>
                </a:r>
                <a:r>
                  <a:rPr lang="de-DE" sz="2000" b="0" dirty="0" err="1">
                    <a:solidFill>
                      <a:srgbClr val="0000FF"/>
                    </a:solidFill>
                    <a:latin typeface="+mn-lt"/>
                  </a:rPr>
                  <a:t>frequency</a:t>
                </a:r>
                <a:r>
                  <a:rPr lang="de-DE" sz="2000" b="0" dirty="0">
                    <a:solidFill>
                      <a:srgbClr val="0000FF"/>
                    </a:solidFill>
                    <a:latin typeface="+mn-lt"/>
                  </a:rPr>
                  <a:t> </a:t>
                </a:r>
                <a:r>
                  <a:rPr lang="de-DE" sz="2000" b="0" dirty="0" err="1">
                    <a:solidFill>
                      <a:srgbClr val="0000FF"/>
                    </a:solidFill>
                    <a:latin typeface="+mn-lt"/>
                  </a:rPr>
                  <a:t>without</a:t>
                </a:r>
                <a:r>
                  <a:rPr lang="de-DE" sz="2000" b="0" dirty="0">
                    <a:solidFill>
                      <a:srgbClr val="0000FF"/>
                    </a:solidFill>
                    <a:latin typeface="+mn-lt"/>
                  </a:rPr>
                  <a:t> Resistance:     </a:t>
                </a:r>
                <a:r>
                  <a:rPr lang="de-DE" sz="2000" b="0" dirty="0">
                    <a:solidFill>
                      <a:schemeClr val="tx1"/>
                    </a:solidFill>
                    <a:latin typeface="Arial" panose="020B0604020202020204" pitchFamily="34" charset="0"/>
                    <a:cs typeface="Arial" panose="020B0604020202020204" pitchFamily="34" charset="0"/>
                  </a:rPr>
                  <a:t>ꞷ</a:t>
                </a:r>
                <a:r>
                  <a:rPr lang="de-DE" sz="2000" b="0" baseline="-25000" dirty="0">
                    <a:solidFill>
                      <a:schemeClr val="tx1"/>
                    </a:solidFill>
                    <a:latin typeface="Arial" panose="020B0604020202020204" pitchFamily="34" charset="0"/>
                    <a:cs typeface="Arial" panose="020B0604020202020204" pitchFamily="34" charset="0"/>
                  </a:rPr>
                  <a:t>E</a:t>
                </a:r>
                <a:r>
                  <a:rPr lang="de-DE" sz="2000" b="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de-DE" sz="2000" b="0" i="1" smtClean="0">
                            <a:solidFill>
                              <a:schemeClr val="tx1"/>
                            </a:solidFill>
                            <a:latin typeface="Cambria Math" panose="02040503050406030204" pitchFamily="18" charset="0"/>
                            <a:cs typeface="Arial" panose="020B0604020202020204" pitchFamily="34" charset="0"/>
                          </a:rPr>
                        </m:ctrlPr>
                      </m:radPr>
                      <m:deg/>
                      <m:e>
                        <m:r>
                          <a:rPr lang="de-DE" sz="2000" b="0" i="1" smtClean="0">
                            <a:solidFill>
                              <a:schemeClr val="tx1"/>
                            </a:solidFill>
                            <a:latin typeface="Cambria Math" panose="02040503050406030204" pitchFamily="18" charset="0"/>
                            <a:cs typeface="Arial" panose="020B0604020202020204" pitchFamily="34" charset="0"/>
                          </a:rPr>
                          <m:t>1/</m:t>
                        </m:r>
                        <m:r>
                          <a:rPr lang="de-DE" sz="2000" b="0" i="1" smtClean="0">
                            <a:solidFill>
                              <a:schemeClr val="tx1"/>
                            </a:solidFill>
                            <a:latin typeface="Cambria Math" panose="02040503050406030204" pitchFamily="18" charset="0"/>
                            <a:cs typeface="Arial" panose="020B0604020202020204" pitchFamily="34" charset="0"/>
                          </a:rPr>
                          <m:t>𝐶𝐿</m:t>
                        </m:r>
                      </m:e>
                    </m:rad>
                  </m:oMath>
                </a14:m>
                <a:endParaRPr lang="de-DE" sz="2000" b="0" baseline="-25000" dirty="0">
                  <a:solidFill>
                    <a:srgbClr val="0000FF"/>
                  </a:solidFill>
                  <a:latin typeface="+mn-lt"/>
                  <a:cs typeface="Arial" panose="020B0604020202020204" pitchFamily="34" charset="0"/>
                </a:endParaRPr>
              </a:p>
            </p:txBody>
          </p:sp>
        </mc:Choice>
        <mc:Fallback xmlns="">
          <p:sp>
            <p:nvSpPr>
              <p:cNvPr id="92" name="Textfeld 91">
                <a:extLst>
                  <a:ext uri="{FF2B5EF4-FFF2-40B4-BE49-F238E27FC236}">
                    <a16:creationId xmlns:a16="http://schemas.microsoft.com/office/drawing/2014/main" id="{3D0B60B0-D973-5628-9317-316C1EBB0A5C}"/>
                  </a:ext>
                </a:extLst>
              </p:cNvPr>
              <p:cNvSpPr txBox="1">
                <a:spLocks noRot="1" noChangeAspect="1" noMove="1" noResize="1" noEditPoints="1" noAdjustHandles="1" noChangeArrowheads="1" noChangeShapeType="1" noTextEdit="1"/>
              </p:cNvSpPr>
              <p:nvPr/>
            </p:nvSpPr>
            <p:spPr>
              <a:xfrm>
                <a:off x="1231100" y="3642647"/>
                <a:ext cx="10809837" cy="1248162"/>
              </a:xfrm>
              <a:prstGeom prst="rect">
                <a:avLst/>
              </a:prstGeom>
              <a:blipFill>
                <a:blip r:embed="rId7"/>
                <a:stretch>
                  <a:fillRect b="-6863"/>
                </a:stretch>
              </a:blipFill>
            </p:spPr>
            <p:txBody>
              <a:bodyPr/>
              <a:lstStyle/>
              <a:p>
                <a:r>
                  <a:rPr lang="de-DE">
                    <a:noFill/>
                  </a:rPr>
                  <a:t> </a:t>
                </a:r>
              </a:p>
            </p:txBody>
          </p:sp>
        </mc:Fallback>
      </mc:AlternateContent>
      <p:cxnSp>
        <p:nvCxnSpPr>
          <p:cNvPr id="12" name="Gerader Verbinder 11">
            <a:extLst>
              <a:ext uri="{FF2B5EF4-FFF2-40B4-BE49-F238E27FC236}">
                <a16:creationId xmlns:a16="http://schemas.microsoft.com/office/drawing/2014/main" id="{92080C55-4AB5-1005-9CCF-6D967E5C02B1}"/>
              </a:ext>
            </a:extLst>
          </p:cNvPr>
          <p:cNvCxnSpPr>
            <a:cxnSpLocks/>
          </p:cNvCxnSpPr>
          <p:nvPr/>
        </p:nvCxnSpPr>
        <p:spPr>
          <a:xfrm>
            <a:off x="1992142" y="3642648"/>
            <a:ext cx="56037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3126EC7F-88C3-7C9C-4D42-D9771804AA87}"/>
              </a:ext>
            </a:extLst>
          </p:cNvPr>
          <p:cNvCxnSpPr>
            <a:cxnSpLocks/>
          </p:cNvCxnSpPr>
          <p:nvPr/>
        </p:nvCxnSpPr>
        <p:spPr>
          <a:xfrm>
            <a:off x="1992142" y="4240281"/>
            <a:ext cx="56169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5976C4C-8423-18B8-FACE-CFB4E4A44588}"/>
              </a:ext>
            </a:extLst>
          </p:cNvPr>
          <p:cNvCxnSpPr>
            <a:cxnSpLocks/>
          </p:cNvCxnSpPr>
          <p:nvPr/>
        </p:nvCxnSpPr>
        <p:spPr>
          <a:xfrm flipV="1">
            <a:off x="1994310" y="3630412"/>
            <a:ext cx="0" cy="6098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5760398C-E22F-C911-8D88-58E95A2CBAF6}"/>
              </a:ext>
            </a:extLst>
          </p:cNvPr>
          <p:cNvCxnSpPr>
            <a:cxnSpLocks/>
          </p:cNvCxnSpPr>
          <p:nvPr/>
        </p:nvCxnSpPr>
        <p:spPr>
          <a:xfrm>
            <a:off x="7609051" y="3625942"/>
            <a:ext cx="6186" cy="573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DBBDDAE-89AC-7547-6AD3-B6A13A33EB6B}"/>
              </a:ext>
            </a:extLst>
          </p:cNvPr>
          <p:cNvCxnSpPr>
            <a:cxnSpLocks/>
          </p:cNvCxnSpPr>
          <p:nvPr/>
        </p:nvCxnSpPr>
        <p:spPr>
          <a:xfrm>
            <a:off x="5359651" y="3761658"/>
            <a:ext cx="4202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872741" y="5119109"/>
                <a:ext cx="7188314" cy="981744"/>
              </a:xfrm>
              <a:prstGeom prst="rect">
                <a:avLst/>
              </a:prstGeom>
              <a:noFill/>
            </p:spPr>
            <p:txBody>
              <a:bodyPr wrap="none" rtlCol="0">
                <a:spAutoFit/>
              </a:bodyPr>
              <a:lstStyle/>
              <a:p>
                <a:r>
                  <a:rPr lang="de-DE" b="0" dirty="0">
                    <a:latin typeface="+mn-lt"/>
                  </a:rPr>
                  <a:t>With </a:t>
                </a:r>
                <a:r>
                  <a:rPr lang="de-DE" b="0" dirty="0" err="1">
                    <a:latin typeface="+mn-lt"/>
                  </a:rPr>
                  <a:t>the</a:t>
                </a:r>
                <a:r>
                  <a:rPr lang="de-DE" b="0" dirty="0">
                    <a:latin typeface="+mn-lt"/>
                  </a:rPr>
                  <a:t> </a:t>
                </a:r>
                <a:r>
                  <a:rPr lang="de-DE" b="0" dirty="0" err="1">
                    <a:latin typeface="+mn-lt"/>
                  </a:rPr>
                  <a:t>Reactances</a:t>
                </a:r>
                <a:r>
                  <a:rPr lang="de-DE" b="0" dirty="0">
                    <a:latin typeface="+mn-lt"/>
                  </a:rPr>
                  <a:t>  X</a:t>
                </a:r>
                <a:r>
                  <a:rPr lang="de-DE" b="0" baseline="-25000" dirty="0">
                    <a:latin typeface="+mn-lt"/>
                  </a:rPr>
                  <a:t>L</a:t>
                </a:r>
                <a:r>
                  <a:rPr lang="de-DE" b="0" dirty="0">
                    <a:latin typeface="+mn-lt"/>
                  </a:rPr>
                  <a:t> = L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and  X</a:t>
                </a:r>
                <a:r>
                  <a:rPr lang="de-DE" b="0" baseline="-25000" dirty="0">
                    <a:latin typeface="+mn-lt"/>
                  </a:rPr>
                  <a:t>C</a:t>
                </a:r>
                <a:r>
                  <a:rPr lang="de-DE" b="0" dirty="0">
                    <a:latin typeface="+mn-lt"/>
                  </a:rPr>
                  <a:t> = 1/(C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mn-lt"/>
                  </a:rPr>
                  <a:t>) </a:t>
                </a:r>
                <a:r>
                  <a:rPr lang="de-DE" b="0" dirty="0" err="1">
                    <a:latin typeface="+mn-lt"/>
                  </a:rPr>
                  <a:t>we</a:t>
                </a:r>
                <a:r>
                  <a:rPr lang="de-DE" b="0" dirty="0">
                    <a:latin typeface="+mn-lt"/>
                  </a:rPr>
                  <a:t> </a:t>
                </a:r>
                <a:r>
                  <a:rPr lang="de-DE" b="0" dirty="0" err="1">
                    <a:latin typeface="+mn-lt"/>
                  </a:rPr>
                  <a:t>obtain</a:t>
                </a:r>
                <a:r>
                  <a:rPr lang="de-DE" b="0" dirty="0">
                    <a:latin typeface="+mn-lt"/>
                  </a:rPr>
                  <a:t>         </a:t>
                </a:r>
              </a:p>
              <a:p>
                <a:endParaRPr lang="de-DE" b="0" dirty="0">
                  <a:latin typeface="+mn-lt"/>
                </a:endParaRPr>
              </a:p>
              <a:p>
                <a:r>
                  <a:rPr lang="de-DE" b="0" dirty="0">
                    <a:latin typeface="+mn-lt"/>
                  </a:rPr>
                  <a:t>  </a:t>
                </a:r>
                <a:r>
                  <a:rPr lang="de-DE" b="0" dirty="0">
                    <a:latin typeface="+mn-lt"/>
                    <a:cs typeface="Arial" panose="020B0604020202020204" pitchFamily="34" charset="0"/>
                  </a:rPr>
                  <a:t>ꞷ</a:t>
                </a:r>
                <a:r>
                  <a:rPr lang="de-DE" b="0" baseline="-25000" dirty="0">
                    <a:latin typeface="+mn-lt"/>
                    <a:cs typeface="Arial" panose="020B0604020202020204" pitchFamily="34" charset="0"/>
                  </a:rPr>
                  <a:t>E</a:t>
                </a:r>
                <a:r>
                  <a:rPr lang="de-DE" b="0" dirty="0">
                    <a:latin typeface="+mn-lt"/>
                    <a:cs typeface="Arial" panose="020B0604020202020204" pitchFamily="34" charset="0"/>
                  </a:rPr>
                  <a:t> =   </a:t>
                </a:r>
                <a:r>
                  <a:rPr lang="de-DE" b="0" dirty="0">
                    <a:latin typeface="Arial" panose="020B0604020202020204" pitchFamily="34" charset="0"/>
                    <a:cs typeface="Arial" panose="020B0604020202020204" pitchFamily="34" charset="0"/>
                  </a:rPr>
                  <a:t>ꞷ</a:t>
                </a:r>
                <a:r>
                  <a:rPr lang="de-DE" b="0" baseline="-25000" dirty="0">
                    <a:latin typeface="Arial" panose="020B0604020202020204" pitchFamily="34" charset="0"/>
                    <a:cs typeface="Arial" panose="020B0604020202020204" pitchFamily="34" charset="0"/>
                  </a:rPr>
                  <a:t>S</a:t>
                </a:r>
                <a:r>
                  <a:rPr lang="de-DE" b="0" dirty="0">
                    <a:latin typeface="Arial" panose="020B0604020202020204" pitchFamily="34" charset="0"/>
                    <a:cs typeface="Arial" panose="020B0604020202020204" pitchFamily="34" charset="0"/>
                  </a:rPr>
                  <a:t> </a:t>
                </a:r>
                <a14:m>
                  <m:oMath xmlns:m="http://schemas.openxmlformats.org/officeDocument/2006/math">
                    <m:rad>
                      <m:radPr>
                        <m:degHide m:val="on"/>
                        <m:ctrlPr>
                          <a:rPr lang="de-DE" b="0" i="1">
                            <a:latin typeface="Cambria Math" panose="02040503050406030204" pitchFamily="18" charset="0"/>
                          </a:rPr>
                        </m:ctrlPr>
                      </m:radPr>
                      <m:deg/>
                      <m:e>
                        <m:r>
                          <a:rPr lang="de-DE" b="0" i="1" smtClean="0">
                            <a:latin typeface="Cambria Math" panose="02040503050406030204" pitchFamily="18" charset="0"/>
                          </a:rPr>
                          <m:t>(</m:t>
                        </m:r>
                      </m:e>
                    </m:rad>
                  </m:oMath>
                </a14:m>
                <a:r>
                  <a:rPr lang="de-DE" b="0" dirty="0">
                    <a:latin typeface="Arial" panose="020B0604020202020204" pitchFamily="34" charset="0"/>
                    <a:cs typeface="Arial" panose="020B0604020202020204" pitchFamily="34" charset="0"/>
                  </a:rPr>
                  <a:t> X</a:t>
                </a:r>
                <a:r>
                  <a:rPr lang="de-DE" b="0" baseline="-25000" dirty="0">
                    <a:latin typeface="Arial" panose="020B0604020202020204" pitchFamily="34" charset="0"/>
                    <a:cs typeface="Arial" panose="020B0604020202020204" pitchFamily="34" charset="0"/>
                  </a:rPr>
                  <a:t>C</a:t>
                </a:r>
                <a:r>
                  <a:rPr lang="de-DE" b="0" dirty="0">
                    <a:latin typeface="Arial" panose="020B0604020202020204" pitchFamily="34" charset="0"/>
                    <a:cs typeface="Arial" panose="020B0604020202020204" pitchFamily="34" charset="0"/>
                  </a:rPr>
                  <a:t> / X</a:t>
                </a:r>
                <a:r>
                  <a:rPr lang="de-DE" b="0" baseline="-25000" dirty="0">
                    <a:latin typeface="Arial" panose="020B0604020202020204" pitchFamily="34" charset="0"/>
                    <a:cs typeface="Arial" panose="020B0604020202020204" pitchFamily="34" charset="0"/>
                  </a:rPr>
                  <a:t>L</a:t>
                </a:r>
                <a:r>
                  <a:rPr lang="de-DE" b="0" dirty="0">
                    <a:latin typeface="+mn-lt"/>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872741" y="5119109"/>
                <a:ext cx="7188314" cy="981744"/>
              </a:xfrm>
              <a:prstGeom prst="rect">
                <a:avLst/>
              </a:prstGeom>
              <a:blipFill>
                <a:blip r:embed="rId8"/>
                <a:stretch>
                  <a:fillRect l="-679" t="-3727" b="-7453"/>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219637" y="5758004"/>
            <a:ext cx="899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992142" y="5613148"/>
            <a:ext cx="22746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2021636" y="6255944"/>
            <a:ext cx="2245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992142"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4266805" y="5613148"/>
            <a:ext cx="0" cy="6427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eaLnBrk="1" hangingPunct="1">
              <a:spcBef>
                <a:spcPct val="0"/>
              </a:spcBef>
              <a:buFontTx/>
              <a:buNone/>
            </a:pPr>
            <a:r>
              <a:rPr lang="de-DE" altLang="de-DE" sz="2400" dirty="0">
                <a:solidFill>
                  <a:srgbClr val="0000FF"/>
                </a:solidFill>
              </a:rPr>
              <a:t>Definition </a:t>
            </a:r>
            <a:r>
              <a:rPr lang="de-DE" altLang="de-DE" sz="2400" dirty="0" err="1">
                <a:solidFill>
                  <a:srgbClr val="0000FF"/>
                </a:solidFill>
              </a:rPr>
              <a:t>of</a:t>
            </a:r>
            <a:r>
              <a:rPr lang="de-DE" altLang="de-DE" sz="2400" dirty="0">
                <a:solidFill>
                  <a:srgbClr val="0000FF"/>
                </a:solidFill>
              </a:rPr>
              <a:t> Sub </a:t>
            </a:r>
            <a:r>
              <a:rPr lang="de-DE" altLang="de-DE" sz="2400" dirty="0" err="1">
                <a:solidFill>
                  <a:srgbClr val="0000FF"/>
                </a:solidFill>
              </a:rPr>
              <a:t>Synchronous</a:t>
            </a:r>
            <a:r>
              <a:rPr lang="de-DE" altLang="de-DE" sz="2400" dirty="0">
                <a:solidFill>
                  <a:srgbClr val="0000FF"/>
                </a:solidFill>
              </a:rPr>
              <a:t> </a:t>
            </a:r>
            <a:r>
              <a:rPr lang="de-DE" altLang="de-DE" sz="2400" dirty="0" err="1">
                <a:solidFill>
                  <a:srgbClr val="0000FF"/>
                </a:solidFill>
              </a:rPr>
              <a:t>Resonance</a:t>
            </a:r>
            <a:r>
              <a:rPr lang="de-DE" altLang="de-DE" sz="2400" dirty="0">
                <a:solidFill>
                  <a:srgbClr val="0000FF"/>
                </a:solidFill>
              </a:rPr>
              <a:t> (SSR)</a:t>
            </a:r>
          </a:p>
          <a:p>
            <a:pPr eaLnBrk="1" hangingPunct="1">
              <a:spcBef>
                <a:spcPct val="0"/>
              </a:spcBef>
              <a:buFontTx/>
              <a:buNone/>
            </a:pPr>
            <a:r>
              <a:rPr lang="de-DE" altLang="de-DE" sz="2400" b="0" dirty="0"/>
              <a:t>Turbogenerator System </a:t>
            </a:r>
            <a:r>
              <a:rPr lang="de-DE" altLang="de-DE" sz="2400" b="0" dirty="0" err="1"/>
              <a:t>with</a:t>
            </a:r>
            <a:r>
              <a:rPr lang="de-DE" altLang="de-DE" sz="2400" b="0" dirty="0"/>
              <a:t> </a:t>
            </a:r>
            <a:r>
              <a:rPr lang="de-DE" altLang="de-DE" sz="2400" b="0" dirty="0" err="1"/>
              <a:t>Mechanical</a:t>
            </a:r>
            <a:r>
              <a:rPr lang="de-DE" altLang="de-DE" sz="2400" b="0" dirty="0"/>
              <a:t> Components </a:t>
            </a:r>
          </a:p>
        </p:txBody>
      </p:sp>
      <p:pic>
        <p:nvPicPr>
          <p:cNvPr id="49155" name="Grafik 3" descr="C:\Users\nordmann\Desktop\1024px-Turbogenerator01.jpg">
            <a:extLst>
              <a:ext uri="{FF2B5EF4-FFF2-40B4-BE49-F238E27FC236}">
                <a16:creationId xmlns:a16="http://schemas.microsoft.com/office/drawing/2014/main" id="{35659F75-ACDE-9AE3-626B-F3C74DC8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8" y="1831975"/>
            <a:ext cx="65976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EC0F553-1759-B4FD-C2E6-33D3DAD4AE52}"/>
              </a:ext>
            </a:extLst>
          </p:cNvPr>
          <p:cNvSpPr txBox="1"/>
          <p:nvPr/>
        </p:nvSpPr>
        <p:spPr>
          <a:xfrm>
            <a:off x="8210550" y="4214813"/>
            <a:ext cx="1698625" cy="646112"/>
          </a:xfrm>
          <a:prstGeom prst="rect">
            <a:avLst/>
          </a:prstGeom>
          <a:noFill/>
        </p:spPr>
        <p:txBody>
          <a:bodyPr wrap="none">
            <a:spAutoFit/>
          </a:bodyPr>
          <a:lstStyle/>
          <a:p>
            <a:pPr>
              <a:defRPr/>
            </a:pPr>
            <a:r>
              <a:rPr lang="de-DE" dirty="0">
                <a:latin typeface="+mn-lt"/>
              </a:rPr>
              <a:t>Low </a:t>
            </a:r>
            <a:r>
              <a:rPr lang="de-DE" dirty="0" err="1">
                <a:latin typeface="+mn-lt"/>
              </a:rPr>
              <a:t>Pressure</a:t>
            </a:r>
            <a:endParaRPr lang="de-DE" dirty="0">
              <a:latin typeface="+mn-lt"/>
            </a:endParaRPr>
          </a:p>
          <a:p>
            <a:pPr>
              <a:defRPr/>
            </a:pPr>
            <a:r>
              <a:rPr lang="de-DE" dirty="0" err="1">
                <a:latin typeface="+mn-lt"/>
              </a:rPr>
              <a:t>Turbines</a:t>
            </a:r>
            <a:r>
              <a:rPr lang="de-DE" dirty="0">
                <a:latin typeface="+mn-lt"/>
              </a:rPr>
              <a:t> LPT</a:t>
            </a:r>
          </a:p>
        </p:txBody>
      </p:sp>
      <p:sp>
        <p:nvSpPr>
          <p:cNvPr id="3" name="Textfeld 2">
            <a:extLst>
              <a:ext uri="{FF2B5EF4-FFF2-40B4-BE49-F238E27FC236}">
                <a16:creationId xmlns:a16="http://schemas.microsoft.com/office/drawing/2014/main" id="{A4BD200C-88EC-1AB3-07E1-00D414726C66}"/>
              </a:ext>
            </a:extLst>
          </p:cNvPr>
          <p:cNvSpPr txBox="1"/>
          <p:nvPr/>
        </p:nvSpPr>
        <p:spPr>
          <a:xfrm>
            <a:off x="9529763" y="2778125"/>
            <a:ext cx="1409700" cy="400050"/>
          </a:xfrm>
          <a:prstGeom prst="rect">
            <a:avLst/>
          </a:prstGeom>
          <a:noFill/>
        </p:spPr>
        <p:txBody>
          <a:bodyPr wrap="none">
            <a:spAutoFit/>
          </a:bodyPr>
          <a:lstStyle/>
          <a:p>
            <a:pPr>
              <a:defRPr/>
            </a:pPr>
            <a:r>
              <a:rPr lang="de-DE" sz="2000" dirty="0">
                <a:solidFill>
                  <a:srgbClr val="FF0000"/>
                </a:solidFill>
                <a:latin typeface="+mn-lt"/>
              </a:rPr>
              <a:t>Generator</a:t>
            </a:r>
          </a:p>
        </p:txBody>
      </p:sp>
      <p:sp>
        <p:nvSpPr>
          <p:cNvPr id="4" name="Textfeld 3">
            <a:extLst>
              <a:ext uri="{FF2B5EF4-FFF2-40B4-BE49-F238E27FC236}">
                <a16:creationId xmlns:a16="http://schemas.microsoft.com/office/drawing/2014/main" id="{0CBE461A-7585-17BC-371D-0F4FBDA3A06A}"/>
              </a:ext>
            </a:extLst>
          </p:cNvPr>
          <p:cNvSpPr txBox="1"/>
          <p:nvPr/>
        </p:nvSpPr>
        <p:spPr>
          <a:xfrm>
            <a:off x="5888038" y="5091906"/>
            <a:ext cx="1812925" cy="646113"/>
          </a:xfrm>
          <a:prstGeom prst="rect">
            <a:avLst/>
          </a:prstGeom>
          <a:noFill/>
        </p:spPr>
        <p:txBody>
          <a:bodyPr wrap="none">
            <a:spAutoFit/>
          </a:bodyPr>
          <a:lstStyle/>
          <a:p>
            <a:pPr>
              <a:defRPr/>
            </a:pPr>
            <a:r>
              <a:rPr lang="de-DE" dirty="0">
                <a:latin typeface="+mn-lt"/>
              </a:rPr>
              <a:t>High </a:t>
            </a:r>
            <a:r>
              <a:rPr lang="de-DE" dirty="0" err="1">
                <a:latin typeface="+mn-lt"/>
              </a:rPr>
              <a:t>Pressure</a:t>
            </a:r>
            <a:r>
              <a:rPr lang="de-DE" dirty="0">
                <a:latin typeface="+mn-lt"/>
              </a:rPr>
              <a:t> </a:t>
            </a:r>
          </a:p>
          <a:p>
            <a:pPr>
              <a:defRPr/>
            </a:pPr>
            <a:r>
              <a:rPr lang="de-DE" dirty="0">
                <a:latin typeface="+mn-lt"/>
              </a:rPr>
              <a:t>Turbine HPT</a:t>
            </a:r>
          </a:p>
        </p:txBody>
      </p:sp>
      <p:sp>
        <p:nvSpPr>
          <p:cNvPr id="5" name="Textfeld 4">
            <a:extLst>
              <a:ext uri="{FF2B5EF4-FFF2-40B4-BE49-F238E27FC236}">
                <a16:creationId xmlns:a16="http://schemas.microsoft.com/office/drawing/2014/main" id="{C9EB6274-C15E-0314-55A4-85F9FABBA064}"/>
              </a:ext>
            </a:extLst>
          </p:cNvPr>
          <p:cNvSpPr txBox="1"/>
          <p:nvPr/>
        </p:nvSpPr>
        <p:spPr>
          <a:xfrm>
            <a:off x="5510213" y="3008313"/>
            <a:ext cx="1004887" cy="646112"/>
          </a:xfrm>
          <a:prstGeom prst="rect">
            <a:avLst/>
          </a:prstGeom>
          <a:noFill/>
        </p:spPr>
        <p:txBody>
          <a:bodyPr wrap="none">
            <a:spAutoFit/>
          </a:bodyPr>
          <a:lstStyle/>
          <a:p>
            <a:pPr>
              <a:defRPr/>
            </a:pPr>
            <a:r>
              <a:rPr lang="de-DE" dirty="0">
                <a:latin typeface="+mn-lt"/>
              </a:rPr>
              <a:t>Pipe</a:t>
            </a:r>
          </a:p>
          <a:p>
            <a:pPr>
              <a:defRPr/>
            </a:pPr>
            <a:r>
              <a:rPr lang="de-DE" dirty="0">
                <a:latin typeface="+mn-lt"/>
              </a:rPr>
              <a:t>System</a:t>
            </a:r>
          </a:p>
        </p:txBody>
      </p:sp>
      <p:sp>
        <p:nvSpPr>
          <p:cNvPr id="7" name="Textfeld 6">
            <a:extLst>
              <a:ext uri="{FF2B5EF4-FFF2-40B4-BE49-F238E27FC236}">
                <a16:creationId xmlns:a16="http://schemas.microsoft.com/office/drawing/2014/main" id="{C7924DB8-3196-2637-B2F0-96C92C512553}"/>
              </a:ext>
            </a:extLst>
          </p:cNvPr>
          <p:cNvSpPr txBox="1"/>
          <p:nvPr/>
        </p:nvSpPr>
        <p:spPr>
          <a:xfrm>
            <a:off x="1625600" y="5897563"/>
            <a:ext cx="8836025"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Turbogenerator System </a:t>
            </a:r>
            <a:r>
              <a:rPr kumimoji="0" lang="de-DE" altLang="de-DE" sz="24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altLang="de-DE" sz="240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r>
              <a:rPr kumimoji="0" lang="de-DE" altLang="de-DE" sz="2400"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a:t>
            </a:r>
            <a:r>
              <a:rPr kumimoji="0" lang="de-DE" altLang="de-DE"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079326" y="155255"/>
            <a:ext cx="1067329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Natural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without</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Resistance</a:t>
            </a: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40B18E4E-B50B-378E-504E-E8FD4DE372D9}"/>
                  </a:ext>
                </a:extLst>
              </p:cNvPr>
              <p:cNvSpPr txBox="1"/>
              <p:nvPr/>
            </p:nvSpPr>
            <p:spPr>
              <a:xfrm>
                <a:off x="1384081" y="3262658"/>
                <a:ext cx="2611356" cy="129606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ꞷ</a:t>
                </a:r>
                <a:r>
                  <a:rPr kumimoji="0" lang="de-DE" sz="2000" b="0" i="0" u="none" strike="noStrike" kern="1200" cap="none" spc="0" normalizeH="0" baseline="-25000" noProof="0" dirty="0">
                    <a:ln>
                      <a:noFill/>
                    </a:ln>
                    <a:solidFill>
                      <a:srgbClr val="000000"/>
                    </a:solidFill>
                    <a:effectLst/>
                    <a:uLnTx/>
                    <a:uFillTx/>
                    <a:latin typeface="Arial"/>
                    <a:ea typeface="+mn-ea"/>
                    <a:cs typeface="Arial" panose="020B0604020202020204" pitchFamily="34" charset="0"/>
                  </a:rPr>
                  <a:t>E</a:t>
                </a:r>
                <a:r>
                  <a:rPr kumimoji="0" lang="de-DE" sz="20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   </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ꞷ </a:t>
                </a:r>
                <a14:m>
                  <m:oMath xmlns:m="http://schemas.openxmlformats.org/officeDocument/2006/math">
                    <m:rad>
                      <m:radPr>
                        <m:degHide m:val="on"/>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radPr>
                      <m:deg/>
                      <m:e>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rPr>
                          <m:t>1</m:t>
                        </m:r>
                      </m:e>
                    </m:rad>
                  </m:oMath>
                </a14:m>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C</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X</a:t>
                </a:r>
                <a:r>
                  <a:rPr kumimoji="0" lang="de-DE" sz="20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L</a:t>
                </a: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a:ea typeface="+mn-ea"/>
                    <a:cs typeface="+mn-cs"/>
                  </a:rPr>
                  <a:t> </a:t>
                </a:r>
              </a:p>
            </p:txBody>
          </p:sp>
        </mc:Choice>
        <mc:Fallback xmlns="">
          <p:sp>
            <p:nvSpPr>
              <p:cNvPr id="23" name="Textfeld 22">
                <a:extLst>
                  <a:ext uri="{FF2B5EF4-FFF2-40B4-BE49-F238E27FC236}">
                    <a16:creationId xmlns:a16="http://schemas.microsoft.com/office/drawing/2014/main" id="{40B18E4E-B50B-378E-504E-E8FD4DE372D9}"/>
                  </a:ext>
                </a:extLst>
              </p:cNvPr>
              <p:cNvSpPr txBox="1">
                <a:spLocks noRot="1" noChangeAspect="1" noMove="1" noResize="1" noEditPoints="1" noAdjustHandles="1" noChangeArrowheads="1" noChangeShapeType="1" noTextEdit="1"/>
              </p:cNvSpPr>
              <p:nvPr/>
            </p:nvSpPr>
            <p:spPr>
              <a:xfrm>
                <a:off x="1384081" y="3262658"/>
                <a:ext cx="2611356" cy="1296060"/>
              </a:xfrm>
              <a:prstGeom prst="rect">
                <a:avLst/>
              </a:prstGeom>
              <a:blipFill>
                <a:blip r:embed="rId3"/>
                <a:stretch>
                  <a:fillRect/>
                </a:stretch>
              </a:blipFill>
            </p:spPr>
            <p:txBody>
              <a:bodyPr/>
              <a:lstStyle/>
              <a:p>
                <a:r>
                  <a:rPr lang="de-DE">
                    <a:noFill/>
                  </a:rPr>
                  <a:t> </a:t>
                </a:r>
              </a:p>
            </p:txBody>
          </p:sp>
        </mc:Fallback>
      </mc:AlternateContent>
      <p:cxnSp>
        <p:nvCxnSpPr>
          <p:cNvPr id="30" name="Gerader Verbinder 29">
            <a:extLst>
              <a:ext uri="{FF2B5EF4-FFF2-40B4-BE49-F238E27FC236}">
                <a16:creationId xmlns:a16="http://schemas.microsoft.com/office/drawing/2014/main" id="{8F9A10EC-29F3-F23D-A06D-8CCB3FC1DCA8}"/>
              </a:ext>
            </a:extLst>
          </p:cNvPr>
          <p:cNvCxnSpPr>
            <a:cxnSpLocks/>
          </p:cNvCxnSpPr>
          <p:nvPr/>
        </p:nvCxnSpPr>
        <p:spPr>
          <a:xfrm>
            <a:off x="3012616" y="3644019"/>
            <a:ext cx="7174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A3F6D14D-9B8D-AEDF-C354-630888A7E79F}"/>
              </a:ext>
            </a:extLst>
          </p:cNvPr>
          <p:cNvCxnSpPr>
            <a:cxnSpLocks/>
          </p:cNvCxnSpPr>
          <p:nvPr/>
        </p:nvCxnSpPr>
        <p:spPr>
          <a:xfrm>
            <a:off x="1539469" y="3358835"/>
            <a:ext cx="2455968" cy="90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1767D896-D88E-BEB5-185C-2413AE6B3AAB}"/>
              </a:ext>
            </a:extLst>
          </p:cNvPr>
          <p:cNvCxnSpPr>
            <a:cxnSpLocks/>
          </p:cNvCxnSpPr>
          <p:nvPr/>
        </p:nvCxnSpPr>
        <p:spPr>
          <a:xfrm>
            <a:off x="1539469" y="4173647"/>
            <a:ext cx="24559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4F99B3C0-9E61-8C95-8CF0-38FD79E6FB64}"/>
              </a:ext>
            </a:extLst>
          </p:cNvPr>
          <p:cNvCxnSpPr>
            <a:cxnSpLocks/>
          </p:cNvCxnSpPr>
          <p:nvPr/>
        </p:nvCxnSpPr>
        <p:spPr>
          <a:xfrm>
            <a:off x="1539469" y="3358835"/>
            <a:ext cx="0" cy="814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3537EBCE-51F1-CABC-AE50-15F301D6F1F7}"/>
              </a:ext>
            </a:extLst>
          </p:cNvPr>
          <p:cNvCxnSpPr>
            <a:cxnSpLocks/>
          </p:cNvCxnSpPr>
          <p:nvPr/>
        </p:nvCxnSpPr>
        <p:spPr>
          <a:xfrm>
            <a:off x="3995437" y="3367888"/>
            <a:ext cx="0" cy="8057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D067194F-786D-4597-D04E-15D89D6324F8}"/>
              </a:ext>
            </a:extLst>
          </p:cNvPr>
          <p:cNvSpPr txBox="1"/>
          <p:nvPr/>
        </p:nvSpPr>
        <p:spPr>
          <a:xfrm>
            <a:off x="1294643" y="1616264"/>
            <a:ext cx="10592557" cy="4893647"/>
          </a:xfrm>
          <a:prstGeom prst="rect">
            <a:avLst/>
          </a:prstGeom>
          <a:noFill/>
        </p:spPr>
        <p:txBody>
          <a:bodyPr wrap="square" rtlCol="0">
            <a:spAutoFit/>
          </a:bodyPr>
          <a:lstStyle/>
          <a:p>
            <a:r>
              <a:rPr lang="de-DE" sz="2400" b="0" dirty="0">
                <a:latin typeface="+mn-lt"/>
              </a:rPr>
              <a:t>Series </a:t>
            </a:r>
            <a:r>
              <a:rPr lang="de-DE" sz="2400" b="0" dirty="0" err="1">
                <a:latin typeface="+mn-lt"/>
              </a:rPr>
              <a:t>Compensated</a:t>
            </a:r>
            <a:r>
              <a:rPr lang="de-DE" sz="2400" b="0" dirty="0">
                <a:latin typeface="+mn-lt"/>
              </a:rPr>
              <a:t> Transmission </a:t>
            </a:r>
            <a:r>
              <a:rPr lang="de-DE" sz="2400" b="0" dirty="0" err="1">
                <a:latin typeface="+mn-lt"/>
              </a:rPr>
              <a:t>line</a:t>
            </a:r>
            <a:r>
              <a:rPr lang="de-DE" sz="2400" b="0" dirty="0">
                <a:latin typeface="+mn-lt"/>
              </a:rPr>
              <a:t> </a:t>
            </a:r>
            <a:r>
              <a:rPr lang="de-DE" sz="2400" b="0" dirty="0" err="1">
                <a:latin typeface="+mn-lt"/>
              </a:rPr>
              <a:t>circuits</a:t>
            </a:r>
            <a:r>
              <a:rPr lang="de-DE" sz="2400" b="0" dirty="0">
                <a:latin typeface="+mn-lt"/>
              </a:rPr>
              <a:t> </a:t>
            </a:r>
            <a:r>
              <a:rPr lang="de-DE" sz="2400" b="0" dirty="0" err="1">
                <a:latin typeface="+mn-lt"/>
              </a:rPr>
              <a:t>introduce</a:t>
            </a:r>
            <a:r>
              <a:rPr lang="de-DE" sz="2400" b="0" dirty="0">
                <a:latin typeface="+mn-lt"/>
              </a:rPr>
              <a:t> </a:t>
            </a:r>
            <a:r>
              <a:rPr lang="de-DE" sz="2400" b="0" dirty="0" err="1">
                <a:latin typeface="+mn-lt"/>
              </a:rPr>
              <a:t>oscillatory</a:t>
            </a:r>
            <a:endParaRPr lang="de-DE" sz="2400" b="0" dirty="0">
              <a:latin typeface="+mn-lt"/>
            </a:endParaRPr>
          </a:p>
          <a:p>
            <a:r>
              <a:rPr lang="de-DE" sz="2400" b="0" dirty="0" err="1">
                <a:latin typeface="+mn-lt"/>
              </a:rPr>
              <a:t>response</a:t>
            </a:r>
            <a:r>
              <a:rPr lang="de-DE" sz="2400" b="0" dirty="0">
                <a:latin typeface="+mn-lt"/>
              </a:rPr>
              <a:t> </a:t>
            </a:r>
            <a:r>
              <a:rPr lang="de-DE" sz="2400" b="0" dirty="0" err="1">
                <a:latin typeface="+mn-lt"/>
              </a:rPr>
              <a:t>to</a:t>
            </a:r>
            <a:r>
              <a:rPr lang="de-DE" sz="2400" b="0" dirty="0">
                <a:latin typeface="+mn-lt"/>
              </a:rPr>
              <a:t> a </a:t>
            </a:r>
            <a:r>
              <a:rPr lang="de-DE" sz="2400" b="0" dirty="0" err="1">
                <a:latin typeface="+mn-lt"/>
              </a:rPr>
              <a:t>disturbance</a:t>
            </a:r>
            <a:r>
              <a:rPr lang="de-DE" sz="2400" b="0" dirty="0">
                <a:latin typeface="+mn-lt"/>
              </a:rPr>
              <a:t>, e.g. </a:t>
            </a:r>
            <a:r>
              <a:rPr lang="de-DE" sz="2400" b="0" dirty="0" err="1">
                <a:latin typeface="+mn-lt"/>
              </a:rPr>
              <a:t>switching</a:t>
            </a:r>
            <a:r>
              <a:rPr lang="de-DE" sz="2400" b="0" dirty="0">
                <a:latin typeface="+mn-lt"/>
              </a:rPr>
              <a:t> </a:t>
            </a:r>
            <a:r>
              <a:rPr lang="de-DE" sz="2400" b="0" dirty="0" err="1">
                <a:latin typeface="+mn-lt"/>
              </a:rPr>
              <a:t>or</a:t>
            </a:r>
            <a:r>
              <a:rPr lang="de-DE" sz="2400" b="0" dirty="0">
                <a:latin typeface="+mn-lt"/>
              </a:rPr>
              <a:t> </a:t>
            </a:r>
            <a:r>
              <a:rPr lang="de-DE" sz="2400" b="0" dirty="0" err="1">
                <a:latin typeface="+mn-lt"/>
              </a:rPr>
              <a:t>short</a:t>
            </a:r>
            <a:r>
              <a:rPr lang="de-DE" sz="2400" b="0" dirty="0">
                <a:latin typeface="+mn-lt"/>
              </a:rPr>
              <a:t> </a:t>
            </a:r>
            <a:r>
              <a:rPr lang="de-DE" sz="2400" b="0" dirty="0" err="1">
                <a:latin typeface="+mn-lt"/>
              </a:rPr>
              <a:t>circuit</a:t>
            </a:r>
            <a:r>
              <a:rPr lang="de-DE" sz="2400" b="0" dirty="0">
                <a:latin typeface="+mn-lt"/>
              </a:rPr>
              <a:t>.</a:t>
            </a:r>
          </a:p>
          <a:p>
            <a:endParaRPr lang="de-DE" sz="2400" b="0" dirty="0">
              <a:latin typeface="+mn-lt"/>
            </a:endParaRPr>
          </a:p>
          <a:p>
            <a:r>
              <a:rPr lang="de-DE" sz="2400" b="0" dirty="0">
                <a:latin typeface="+mn-lt"/>
              </a:rPr>
              <a:t>The </a:t>
            </a:r>
            <a:r>
              <a:rPr lang="de-DE" sz="2400" b="0" dirty="0" err="1">
                <a:latin typeface="+mn-lt"/>
              </a:rPr>
              <a:t>natural</a:t>
            </a:r>
            <a:r>
              <a:rPr lang="de-DE" sz="2400" b="0" dirty="0">
                <a:latin typeface="+mn-lt"/>
              </a:rPr>
              <a:t> </a:t>
            </a:r>
            <a:r>
              <a:rPr lang="de-DE" sz="2400" b="0" dirty="0" err="1">
                <a:latin typeface="+mn-lt"/>
              </a:rPr>
              <a:t>circular</a:t>
            </a:r>
            <a:r>
              <a:rPr lang="de-DE" sz="2400" b="0" dirty="0">
                <a:latin typeface="+mn-lt"/>
              </a:rPr>
              <a:t> </a:t>
            </a:r>
            <a:r>
              <a:rPr lang="de-DE" sz="2400" b="0" dirty="0" err="1">
                <a:latin typeface="+mn-lt"/>
              </a:rPr>
              <a:t>frequency</a:t>
            </a:r>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a:t>
            </a:r>
            <a:r>
              <a:rPr lang="de-DE" sz="2400" b="0" dirty="0">
                <a:latin typeface="Arial" panose="020B0604020202020204" pitchFamily="34" charset="0"/>
                <a:cs typeface="Arial" panose="020B0604020202020204" pitchFamily="34" charset="0"/>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without</a:t>
            </a:r>
            <a:r>
              <a:rPr lang="de-DE" sz="2400" b="0" dirty="0">
                <a:latin typeface="+mn-lt"/>
              </a:rPr>
              <a:t>  </a:t>
            </a:r>
            <a:r>
              <a:rPr lang="de-DE" sz="2400" b="0" dirty="0" err="1">
                <a:latin typeface="+mn-lt"/>
              </a:rPr>
              <a:t>resistance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defined</a:t>
            </a:r>
            <a:endParaRPr lang="de-DE" sz="2400" b="0" dirty="0">
              <a:latin typeface="+mn-lt"/>
            </a:endParaRPr>
          </a:p>
          <a:p>
            <a:endParaRPr lang="de-DE" sz="2400" b="0" dirty="0">
              <a:latin typeface="+mn-lt"/>
            </a:endParaRPr>
          </a:p>
          <a:p>
            <a:endParaRPr lang="de-DE" sz="2400" b="0" dirty="0">
              <a:latin typeface="+mn-lt"/>
            </a:endParaRPr>
          </a:p>
          <a:p>
            <a:endParaRPr lang="de-DE" sz="2400" b="0" dirty="0">
              <a:latin typeface="+mn-lt"/>
            </a:endParaRPr>
          </a:p>
          <a:p>
            <a:r>
              <a:rPr lang="de-DE" sz="2400" b="0" dirty="0">
                <a:latin typeface="+mn-lt"/>
              </a:rPr>
              <a:t>  </a:t>
            </a:r>
            <a:r>
              <a:rPr lang="de-DE" sz="2400" b="0" dirty="0">
                <a:latin typeface="Arial" panose="020B0604020202020204" pitchFamily="34" charset="0"/>
                <a:cs typeface="Arial" panose="020B0604020202020204" pitchFamily="34" charset="0"/>
              </a:rPr>
              <a:t>ꞷ</a:t>
            </a:r>
            <a:r>
              <a:rPr lang="de-DE" sz="2400" b="0" baseline="-25000" dirty="0">
                <a:latin typeface="Arial" panose="020B0604020202020204" pitchFamily="34" charset="0"/>
                <a:cs typeface="Arial" panose="020B0604020202020204" pitchFamily="34" charset="0"/>
              </a:rPr>
              <a:t>E             </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electrical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natural</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circular</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ꞷ          - </a:t>
            </a:r>
            <a:r>
              <a:rPr lang="de-DE" sz="2400" b="0" dirty="0" err="1">
                <a:latin typeface="Arial" panose="020B0604020202020204" pitchFamily="34" charset="0"/>
                <a:cs typeface="Arial" panose="020B0604020202020204" pitchFamily="34" charset="0"/>
              </a:rPr>
              <a:t>synchronous</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frequency</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of</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the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grid</a:t>
            </a:r>
            <a:endParaRPr lang="de-DE" sz="2400" b="0" dirty="0">
              <a:latin typeface="Arial" panose="020B0604020202020204" pitchFamily="34" charset="0"/>
              <a:cs typeface="Arial" panose="020B0604020202020204" pitchFamily="34" charset="0"/>
            </a:endParaRPr>
          </a:p>
          <a:p>
            <a:endParaRPr lang="de-DE" sz="2400" b="0" dirty="0">
              <a:latin typeface="Arial" panose="020B0604020202020204" pitchFamily="34" charset="0"/>
              <a:cs typeface="Arial" panose="020B0604020202020204" pitchFamily="34" charset="0"/>
            </a:endParaRPr>
          </a:p>
          <a:p>
            <a:r>
              <a:rPr lang="de-DE" sz="2400" b="0" dirty="0">
                <a:latin typeface="Arial" panose="020B0604020202020204" pitchFamily="34" charset="0"/>
                <a:cs typeface="Arial" panose="020B0604020202020204" pitchFamily="34" charset="0"/>
              </a:rPr>
              <a:t>   X</a:t>
            </a:r>
            <a:r>
              <a:rPr lang="de-DE" sz="2400" b="0" baseline="-25000" dirty="0">
                <a:latin typeface="Arial" panose="020B0604020202020204" pitchFamily="34" charset="0"/>
                <a:cs typeface="Arial" panose="020B0604020202020204" pitchFamily="34" charset="0"/>
              </a:rPr>
              <a:t>L </a:t>
            </a:r>
            <a:r>
              <a:rPr lang="de-DE" sz="2400" b="0" dirty="0">
                <a:latin typeface="Arial" panose="020B0604020202020204" pitchFamily="34" charset="0"/>
                <a:cs typeface="Arial" panose="020B0604020202020204" pitchFamily="34" charset="0"/>
              </a:rPr>
              <a:t>,X</a:t>
            </a:r>
            <a:r>
              <a:rPr lang="de-DE" sz="2400" b="0" baseline="-25000" dirty="0">
                <a:latin typeface="Arial" panose="020B0604020202020204" pitchFamily="34" charset="0"/>
                <a:cs typeface="Arial" panose="020B0604020202020204" pitchFamily="34" charset="0"/>
              </a:rPr>
              <a:t>C</a:t>
            </a:r>
            <a:r>
              <a:rPr lang="de-DE" sz="2400" b="0" dirty="0">
                <a:latin typeface="Arial" panose="020B0604020202020204" pitchFamily="34" charset="0"/>
                <a:cs typeface="Arial" panose="020B0604020202020204" pitchFamily="34" charset="0"/>
              </a:rPr>
              <a:t>   - </a:t>
            </a:r>
            <a:r>
              <a:rPr lang="de-DE" sz="2400" b="0" dirty="0" err="1">
                <a:latin typeface="Arial" panose="020B0604020202020204" pitchFamily="34" charset="0"/>
                <a:cs typeface="Arial" panose="020B0604020202020204" pitchFamily="34" charset="0"/>
              </a:rPr>
              <a:t>inductice</a:t>
            </a:r>
            <a:r>
              <a:rPr lang="de-DE" sz="2400" b="0" dirty="0">
                <a:latin typeface="Arial" panose="020B0604020202020204" pitchFamily="34" charset="0"/>
                <a:cs typeface="Arial" panose="020B0604020202020204" pitchFamily="34" charset="0"/>
              </a:rPr>
              <a:t> and </a:t>
            </a:r>
            <a:r>
              <a:rPr lang="de-DE" sz="2400" b="0" dirty="0" err="1">
                <a:latin typeface="Arial" panose="020B0604020202020204" pitchFamily="34" charset="0"/>
                <a:cs typeface="Arial" panose="020B0604020202020204" pitchFamily="34" charset="0"/>
              </a:rPr>
              <a:t>capacitive</a:t>
            </a:r>
            <a:r>
              <a:rPr lang="de-DE" sz="2400" b="0" dirty="0">
                <a:latin typeface="Arial" panose="020B0604020202020204" pitchFamily="34" charset="0"/>
                <a:cs typeface="Arial" panose="020B0604020202020204" pitchFamily="34" charset="0"/>
              </a:rPr>
              <a:t> </a:t>
            </a:r>
            <a:r>
              <a:rPr lang="de-DE" sz="2400" b="0" dirty="0" err="1">
                <a:latin typeface="Arial" panose="020B0604020202020204" pitchFamily="34" charset="0"/>
                <a:cs typeface="Arial" panose="020B0604020202020204" pitchFamily="34" charset="0"/>
              </a:rPr>
              <a:t>Reactances</a:t>
            </a:r>
            <a:endParaRPr lang="de-DE" sz="2400" b="0" dirty="0">
              <a:latin typeface="+mn-lt"/>
            </a:endParaRPr>
          </a:p>
          <a:p>
            <a:r>
              <a:rPr lang="de-DE" sz="2400" b="0" dirty="0">
                <a:latin typeface="+mn-lt"/>
              </a:rPr>
              <a:t> </a:t>
            </a:r>
          </a:p>
        </p:txBody>
      </p:sp>
      <p:pic>
        <p:nvPicPr>
          <p:cNvPr id="5" name="Grafik 4">
            <a:extLst>
              <a:ext uri="{FF2B5EF4-FFF2-40B4-BE49-F238E27FC236}">
                <a16:creationId xmlns:a16="http://schemas.microsoft.com/office/drawing/2014/main" id="{23E8EA29-0B4B-7A6F-D552-9E6B4AE7AD13}"/>
              </a:ext>
            </a:extLst>
          </p:cNvPr>
          <p:cNvPicPr>
            <a:picLocks noChangeAspect="1"/>
          </p:cNvPicPr>
          <p:nvPr/>
        </p:nvPicPr>
        <p:blipFill>
          <a:blip r:embed="rId4"/>
          <a:stretch>
            <a:fillRect/>
          </a:stretch>
        </p:blipFill>
        <p:spPr>
          <a:xfrm>
            <a:off x="8001538" y="3543300"/>
            <a:ext cx="3751087" cy="2793995"/>
          </a:xfrm>
          <a:prstGeom prst="rect">
            <a:avLst/>
          </a:prstGeom>
        </p:spPr>
      </p:pic>
    </p:spTree>
    <p:extLst>
      <p:ext uri="{BB962C8B-B14F-4D97-AF65-F5344CB8AC3E}">
        <p14:creationId xmlns:p14="http://schemas.microsoft.com/office/powerpoint/2010/main" val="317069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8609"/>
            <a:ext cx="10632493"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F33DF63-403E-8307-AC72-F132D4C9FCF5}"/>
                  </a:ext>
                </a:extLst>
              </p:cNvPr>
              <p:cNvSpPr txBox="1"/>
              <p:nvPr/>
            </p:nvSpPr>
            <p:spPr>
              <a:xfrm>
                <a:off x="1270000" y="1816100"/>
                <a:ext cx="10783721" cy="4931222"/>
              </a:xfrm>
              <a:prstGeom prst="rect">
                <a:avLst/>
              </a:prstGeom>
              <a:noFill/>
            </p:spPr>
            <p:txBody>
              <a:bodyPr wrap="none" rtlCol="0">
                <a:spAutoFit/>
              </a:bodyPr>
              <a:lstStyle/>
              <a:p>
                <a:r>
                  <a:rPr lang="de-DE" sz="2400" b="0" dirty="0">
                    <a:latin typeface="+mn-lt"/>
                  </a:rPr>
                  <a:t>The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r>
                  <a:rPr lang="de-DE" sz="2400" dirty="0">
                    <a:solidFill>
                      <a:srgbClr val="0000FF"/>
                    </a:solidFill>
                    <a:latin typeface="+mn-lt"/>
                  </a:rPr>
                  <a:t> </a:t>
                </a:r>
                <a:r>
                  <a:rPr lang="de-DE" sz="2400" b="0" dirty="0">
                    <a:latin typeface="+mn-lt"/>
                  </a:rPr>
                  <a:t>Imp</a:t>
                </a:r>
                <a:r>
                  <a:rPr lang="de-DE" sz="2400" dirty="0">
                    <a:solidFill>
                      <a:srgbClr val="0000FF"/>
                    </a:solidFill>
                    <a:latin typeface="+mn-lt"/>
                  </a:rPr>
                  <a:t> </a:t>
                </a:r>
                <a:r>
                  <a:rPr lang="de-DE" sz="2400" b="0" dirty="0" err="1">
                    <a:latin typeface="+mn-lt"/>
                  </a:rPr>
                  <a:t>is</a:t>
                </a:r>
                <a:r>
                  <a:rPr lang="de-DE" sz="2400" b="0" dirty="0">
                    <a:latin typeface="+mn-lt"/>
                  </a:rPr>
                  <a:t> </a:t>
                </a:r>
                <a:r>
                  <a:rPr lang="de-DE" sz="2400" b="0" dirty="0" err="1">
                    <a:latin typeface="+mn-lt"/>
                  </a:rPr>
                  <a:t>defined</a:t>
                </a:r>
                <a:r>
                  <a:rPr lang="de-DE" sz="2400" b="0" dirty="0">
                    <a:latin typeface="+mn-lt"/>
                  </a:rPr>
                  <a:t> </a:t>
                </a:r>
                <a:r>
                  <a:rPr lang="de-DE" sz="2400" b="0" dirty="0" err="1">
                    <a:latin typeface="+mn-lt"/>
                  </a:rPr>
                  <a:t>as</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ratio</a:t>
                </a:r>
                <a:r>
                  <a:rPr lang="de-DE" sz="2400" b="0" dirty="0">
                    <a:latin typeface="+mn-lt"/>
                  </a:rPr>
                  <a:t> </a:t>
                </a:r>
                <a:r>
                  <a:rPr lang="de-DE" sz="2400" dirty="0" err="1">
                    <a:solidFill>
                      <a:srgbClr val="0000FF"/>
                    </a:solidFill>
                    <a:latin typeface="+mn-lt"/>
                  </a:rPr>
                  <a:t>Voltage</a:t>
                </a:r>
                <a:r>
                  <a:rPr lang="de-DE" sz="2400" dirty="0">
                    <a:solidFill>
                      <a:srgbClr val="0000FF"/>
                    </a:solidFill>
                    <a:latin typeface="+mn-lt"/>
                  </a:rPr>
                  <a:t>/</a:t>
                </a:r>
                <a:r>
                  <a:rPr lang="de-DE" sz="2400" dirty="0" err="1">
                    <a:solidFill>
                      <a:srgbClr val="0000FF"/>
                    </a:solidFill>
                    <a:latin typeface="+mn-lt"/>
                  </a:rPr>
                  <a:t>Current</a:t>
                </a:r>
                <a:r>
                  <a:rPr lang="de-DE" sz="2400" dirty="0">
                    <a:solidFill>
                      <a:srgbClr val="0000FF"/>
                    </a:solidFill>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a:t>
                </a:r>
              </a:p>
              <a:p>
                <a:r>
                  <a:rPr lang="de-DE" sz="2400" b="0" dirty="0" err="1">
                    <a:latin typeface="+mn-lt"/>
                  </a:rPr>
                  <a:t>case</a:t>
                </a:r>
                <a:r>
                  <a:rPr lang="de-DE" sz="2400" b="0" dirty="0">
                    <a:latin typeface="+mn-lt"/>
                  </a:rPr>
                  <a:t> </a:t>
                </a:r>
                <a:r>
                  <a:rPr lang="de-DE" sz="2400" b="0" dirty="0" err="1">
                    <a:latin typeface="+mn-lt"/>
                  </a:rPr>
                  <a:t>of</a:t>
                </a:r>
                <a:r>
                  <a:rPr lang="de-DE" sz="2400" b="0" dirty="0">
                    <a:latin typeface="+mn-lt"/>
                  </a:rPr>
                  <a:t> a </a:t>
                </a:r>
                <a:r>
                  <a:rPr lang="de-DE" sz="2400" dirty="0">
                    <a:solidFill>
                      <a:srgbClr val="0000FF"/>
                    </a:solidFill>
                    <a:latin typeface="+mn-lt"/>
                  </a:rPr>
                  <a:t>Harmonic</a:t>
                </a:r>
                <a:r>
                  <a:rPr lang="de-DE" sz="2400" b="0" dirty="0">
                    <a:latin typeface="+mn-lt"/>
                  </a:rPr>
                  <a:t> </a:t>
                </a:r>
                <a:r>
                  <a:rPr lang="de-DE" sz="2400" b="0" dirty="0" err="1">
                    <a:latin typeface="+mn-lt"/>
                  </a:rPr>
                  <a:t>Excitation</a:t>
                </a:r>
                <a:r>
                  <a:rPr lang="de-DE" sz="2400" b="0" dirty="0">
                    <a:latin typeface="+mn-lt"/>
                  </a:rPr>
                  <a:t> I(t) </a:t>
                </a:r>
                <a:r>
                  <a:rPr lang="de-DE" sz="2400" b="0" dirty="0" err="1">
                    <a:latin typeface="+mn-lt"/>
                  </a:rPr>
                  <a:t>with</a:t>
                </a:r>
                <a:r>
                  <a:rPr lang="de-DE" sz="2400" b="0" dirty="0">
                    <a:latin typeface="+mn-lt"/>
                  </a:rPr>
                  <a:t> a </a:t>
                </a:r>
                <a:r>
                  <a:rPr lang="de-DE" sz="2400" dirty="0" err="1">
                    <a:solidFill>
                      <a:srgbClr val="0000FF"/>
                    </a:solidFill>
                    <a:latin typeface="+mn-lt"/>
                  </a:rPr>
                  <a:t>circular</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el-GR" sz="2400" b="0" dirty="0">
                    <a:latin typeface="+mn-lt"/>
                  </a:rPr>
                  <a:t>ω</a:t>
                </a:r>
                <a:endParaRPr lang="de-DE" sz="2400" b="0" dirty="0">
                  <a:latin typeface="+mn-lt"/>
                </a:endParaRPr>
              </a:p>
              <a:p>
                <a:endParaRPr lang="de-DE" sz="2400" b="0" dirty="0">
                  <a:latin typeface="+mn-lt"/>
                </a:endParaRPr>
              </a:p>
              <a:p>
                <a:r>
                  <a:rPr lang="de-DE" sz="2400" b="0" dirty="0">
                    <a:latin typeface="+mn-lt"/>
                  </a:rPr>
                  <a:t>In </a:t>
                </a:r>
                <a:r>
                  <a:rPr lang="de-DE" sz="2400" b="0" dirty="0" err="1">
                    <a:latin typeface="+mn-lt"/>
                  </a:rPr>
                  <a:t>complex</a:t>
                </a:r>
                <a:r>
                  <a:rPr lang="de-DE" sz="2400" b="0" dirty="0">
                    <a:latin typeface="+mn-lt"/>
                  </a:rPr>
                  <a:t> </a:t>
                </a:r>
                <a:r>
                  <a:rPr lang="de-DE" sz="2400" b="0" dirty="0" err="1">
                    <a:latin typeface="+mn-lt"/>
                  </a:rPr>
                  <a:t>notation</a:t>
                </a:r>
                <a:r>
                  <a:rPr lang="de-DE" sz="2400" b="0" dirty="0">
                    <a:latin typeface="+mn-lt"/>
                  </a:rPr>
                  <a:t>  </a:t>
                </a:r>
                <a14:m>
                  <m:oMath xmlns:m="http://schemas.openxmlformats.org/officeDocument/2006/math">
                    <m:bar>
                      <m:barPr>
                        <m:ctrlPr>
                          <a:rPr lang="de-DE" sz="2400" b="0" i="1" smtClean="0">
                            <a:latin typeface="Cambria Math" panose="02040503050406030204" pitchFamily="18" charset="0"/>
                          </a:rPr>
                        </m:ctrlPr>
                      </m:barPr>
                      <m:e>
                        <m:r>
                          <m:rPr>
                            <m:sty m:val="p"/>
                          </m:rPr>
                          <a:rPr lang="de-DE" sz="2400" b="0" i="0" smtClean="0">
                            <a:latin typeface="Cambria Math" panose="02040503050406030204" pitchFamily="18" charset="0"/>
                          </a:rPr>
                          <m:t>I</m:t>
                        </m:r>
                      </m:e>
                    </m:bar>
                  </m:oMath>
                </a14:m>
                <a:r>
                  <a:rPr lang="de-DE" sz="2400" b="0" dirty="0">
                    <a:latin typeface="+mn-lt"/>
                  </a:rPr>
                  <a:t>(t)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e </a:t>
                </a:r>
                <a:r>
                  <a:rPr lang="de-DE" sz="2400" b="0" baseline="30000" dirty="0">
                    <a:latin typeface="+mn-lt"/>
                  </a:rPr>
                  <a:t>j </a:t>
                </a:r>
                <a:r>
                  <a:rPr lang="el-GR" sz="2400" b="0" baseline="30000" dirty="0">
                    <a:latin typeface="+mn-lt"/>
                  </a:rPr>
                  <a:t>ω</a:t>
                </a:r>
                <a:r>
                  <a:rPr lang="de-DE" sz="2400" b="0" baseline="30000" dirty="0">
                    <a:latin typeface="+mn-lt"/>
                  </a:rPr>
                  <a:t> t </a:t>
                </a:r>
                <a14:m>
                  <m:oMath xmlns:m="http://schemas.openxmlformats.org/officeDocument/2006/math">
                    <m:r>
                      <a:rPr lang="de-DE" sz="2400" b="0" i="0" dirty="0" smtClean="0">
                        <a:latin typeface="Cambria Math" panose="02040503050406030204" pitchFamily="18" charset="0"/>
                      </a:rPr>
                      <m:t>, </m:t>
                    </m:r>
                    <m:bar>
                      <m:barPr>
                        <m:ctrlPr>
                          <a:rPr lang="de-DE" sz="2400" b="0" i="1" dirty="0" smtClean="0">
                            <a:latin typeface="Cambria Math" panose="02040503050406030204" pitchFamily="18" charset="0"/>
                          </a:rPr>
                        </m:ctrlPr>
                      </m:barPr>
                      <m:e>
                        <m:r>
                          <a:rPr lang="de-DE" sz="2400" b="0" i="0" dirty="0" smtClean="0">
                            <a:latin typeface="Cambria Math" panose="02040503050406030204" pitchFamily="18" charset="0"/>
                          </a:rPr>
                          <m:t> </m:t>
                        </m:r>
                        <m:r>
                          <m:rPr>
                            <m:sty m:val="p"/>
                          </m:rPr>
                          <a:rPr lang="de-DE" sz="2400" b="0" i="0" dirty="0" smtClean="0">
                            <a:latin typeface="Cambria Math" panose="02040503050406030204" pitchFamily="18" charset="0"/>
                          </a:rPr>
                          <m:t>U</m:t>
                        </m:r>
                      </m:e>
                    </m:bar>
                  </m:oMath>
                </a14:m>
                <a:r>
                  <a:rPr lang="de-DE" sz="2400" b="0" dirty="0"/>
                  <a:t>(t) = </a:t>
                </a:r>
                <a14:m>
                  <m:oMath xmlns:m="http://schemas.openxmlformats.org/officeDocument/2006/math">
                    <m:r>
                      <m:rPr>
                        <m:sty m:val="p"/>
                      </m:rPr>
                      <a:rPr lang="de-DE" sz="2400" b="0" i="0" dirty="0" smtClean="0">
                        <a:latin typeface="Cambria Math" panose="02040503050406030204" pitchFamily="18" charset="0"/>
                      </a:rPr>
                      <m:t>U</m:t>
                    </m:r>
                    <m:r>
                      <a:rPr lang="de-DE" sz="2400" b="0" i="1" dirty="0" smtClean="0">
                        <a:latin typeface="Cambria Math" panose="02040503050406030204" pitchFamily="18" charset="0"/>
                      </a:rPr>
                      <m:t>̂</m:t>
                    </m:r>
                    <m:r>
                      <a:rPr lang="de-DE" sz="2400" b="0" i="1" dirty="0" smtClean="0">
                        <a:latin typeface="Cambria Math" panose="02040503050406030204" pitchFamily="18" charset="0"/>
                      </a:rPr>
                      <m:t> </m:t>
                    </m:r>
                  </m:oMath>
                </a14:m>
                <a:r>
                  <a:rPr lang="de-DE" sz="2400" b="0" dirty="0"/>
                  <a:t>e </a:t>
                </a:r>
                <a:r>
                  <a:rPr lang="de-DE" sz="2400" b="0" baseline="30000" dirty="0"/>
                  <a:t>j </a:t>
                </a:r>
                <a:r>
                  <a:rPr lang="el-GR" sz="2400" b="0" baseline="30000" dirty="0"/>
                  <a:t>ω</a:t>
                </a:r>
                <a:r>
                  <a:rPr lang="de-DE" sz="2400" b="0" baseline="30000" dirty="0"/>
                  <a:t> t</a:t>
                </a:r>
                <a:r>
                  <a:rPr lang="de-DE" sz="2400" b="0" dirty="0"/>
                  <a:t>     </a:t>
                </a:r>
                <a:r>
                  <a:rPr lang="de-DE" sz="2400" b="0" dirty="0">
                    <a:latin typeface="+mn-lt"/>
                  </a:rPr>
                  <a:t>(j = </a:t>
                </a:r>
                <a:r>
                  <a:rPr lang="de-DE" sz="2400" b="0" dirty="0" err="1">
                    <a:latin typeface="+mn-lt"/>
                  </a:rPr>
                  <a:t>imaginary</a:t>
                </a:r>
                <a:r>
                  <a:rPr lang="de-DE" sz="2400" b="0" dirty="0">
                    <a:latin typeface="+mn-lt"/>
                  </a:rPr>
                  <a:t> </a:t>
                </a:r>
                <a:r>
                  <a:rPr lang="de-DE" sz="2400" b="0" dirty="0" err="1">
                    <a:latin typeface="+mn-lt"/>
                  </a:rPr>
                  <a:t>unit</a:t>
                </a:r>
                <a:r>
                  <a:rPr lang="de-DE" sz="2400" b="0" dirty="0">
                    <a:latin typeface="+mn-lt"/>
                  </a:rPr>
                  <a:t>)</a:t>
                </a:r>
                <a:endParaRPr lang="de-DE" sz="2400" b="0" baseline="30000" dirty="0">
                  <a:latin typeface="+mn-lt"/>
                </a:endParaRPr>
              </a:p>
              <a:p>
                <a:r>
                  <a:rPr lang="de-DE" sz="2400" b="0" dirty="0" err="1">
                    <a:latin typeface="+mn-lt"/>
                  </a:rPr>
                  <a:t>we</a:t>
                </a:r>
                <a:r>
                  <a:rPr lang="de-DE" sz="2400" b="0" dirty="0">
                    <a:latin typeface="+mn-lt"/>
                  </a:rPr>
                  <a:t> </a:t>
                </a:r>
                <a:r>
                  <a:rPr lang="de-DE" sz="2400" b="0" dirty="0" err="1">
                    <a:latin typeface="+mn-lt"/>
                  </a:rPr>
                  <a:t>obtain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Impedance</a:t>
                </a:r>
                <a:r>
                  <a:rPr lang="de-DE" sz="2400" b="0" dirty="0">
                    <a:latin typeface="+mn-lt"/>
                  </a:rPr>
                  <a:t> </a:t>
                </a:r>
                <a:r>
                  <a:rPr lang="de-DE" sz="2400" b="0" dirty="0" err="1">
                    <a:latin typeface="+mn-lt"/>
                  </a:rPr>
                  <a:t>Function</a:t>
                </a:r>
                <a:r>
                  <a:rPr lang="de-DE" sz="2400" b="0" dirty="0">
                    <a:latin typeface="+mn-lt"/>
                  </a:rPr>
                  <a:t> Imp( j </a:t>
                </a:r>
                <a:r>
                  <a:rPr lang="el-GR" sz="2400" b="0" dirty="0">
                    <a:latin typeface="+mn-lt"/>
                  </a:rPr>
                  <a:t>ω</a:t>
                </a:r>
                <a:r>
                  <a:rPr lang="de-DE" sz="2400" b="0" dirty="0">
                    <a:latin typeface="+mn-lt"/>
                  </a:rPr>
                  <a:t>) </a:t>
                </a:r>
                <a:r>
                  <a:rPr lang="de-DE" sz="2400" b="0" dirty="0" err="1">
                    <a:latin typeface="+mn-lt"/>
                  </a:rPr>
                  <a:t>for</a:t>
                </a:r>
                <a:r>
                  <a:rPr lang="de-DE" sz="2400" b="0" dirty="0">
                    <a:latin typeface="+mn-lt"/>
                  </a:rPr>
                  <a:t> </a:t>
                </a:r>
                <a:r>
                  <a:rPr lang="de-DE" sz="2400" b="0" dirty="0" err="1">
                    <a:latin typeface="+mn-lt"/>
                  </a:rPr>
                  <a:t>the</a:t>
                </a:r>
                <a:r>
                  <a:rPr lang="de-DE" sz="2400" b="0" dirty="0">
                    <a:latin typeface="+mn-lt"/>
                  </a:rPr>
                  <a:t> simple </a:t>
                </a:r>
                <a:r>
                  <a:rPr lang="de-DE" sz="2400" b="0" dirty="0" err="1">
                    <a:latin typeface="+mn-lt"/>
                  </a:rPr>
                  <a:t>Grid</a:t>
                </a:r>
                <a:r>
                  <a:rPr lang="de-DE" sz="2400" b="0" dirty="0">
                    <a:latin typeface="+mn-lt"/>
                  </a:rPr>
                  <a:t> Model</a:t>
                </a:r>
              </a:p>
              <a:p>
                <a:endParaRPr lang="de-DE" sz="2400" b="0" dirty="0">
                  <a:latin typeface="+mn-lt"/>
                </a:endParaRPr>
              </a:p>
              <a:p>
                <a:endParaRPr lang="de-DE" sz="2400" b="0" dirty="0">
                  <a:latin typeface="+mn-lt"/>
                </a:endParaRPr>
              </a:p>
              <a:p>
                <a:r>
                  <a:rPr lang="de-DE" sz="2400" b="0" dirty="0">
                    <a:latin typeface="+mn-lt"/>
                  </a:rPr>
                  <a:t>         </a:t>
                </a:r>
              </a:p>
              <a:p>
                <a:r>
                  <a:rPr lang="de-DE" sz="2400" b="0" dirty="0">
                    <a:latin typeface="+mn-lt"/>
                  </a:rPr>
                  <a:t>         Imp (j</a:t>
                </a:r>
                <a:r>
                  <a:rPr lang="el-GR" sz="2400" b="0" dirty="0">
                    <a:latin typeface="+mn-lt"/>
                  </a:rPr>
                  <a:t>ω</a:t>
                </a:r>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U</m:t>
                        </m:r>
                      </m:e>
                    </m:acc>
                  </m:oMath>
                </a14:m>
                <a:r>
                  <a:rPr lang="de-DE" sz="2400" b="0" dirty="0">
                    <a:latin typeface="+mn-lt"/>
                  </a:rPr>
                  <a:t> / </a:t>
                </a:r>
                <a14:m>
                  <m:oMath xmlns:m="http://schemas.openxmlformats.org/officeDocument/2006/math">
                    <m:acc>
                      <m:accPr>
                        <m:chr m:val="̂"/>
                        <m:ctrlPr>
                          <a:rPr lang="de-DE" sz="2400" b="0" i="1" smtClean="0">
                            <a:latin typeface="Cambria Math" panose="02040503050406030204" pitchFamily="18" charset="0"/>
                          </a:rPr>
                        </m:ctrlPr>
                      </m:accPr>
                      <m:e>
                        <m:r>
                          <m:rPr>
                            <m:sty m:val="p"/>
                          </m:rPr>
                          <a:rPr lang="de-DE" sz="2400" b="0" i="0" smtClean="0">
                            <a:latin typeface="Cambria Math" panose="02040503050406030204" pitchFamily="18" charset="0"/>
                          </a:rPr>
                          <m:t>I</m:t>
                        </m:r>
                      </m:e>
                    </m:acc>
                  </m:oMath>
                </a14:m>
                <a:r>
                  <a:rPr lang="de-DE" sz="2400" b="0" dirty="0">
                    <a:latin typeface="+mn-lt"/>
                  </a:rPr>
                  <a:t>  =  { R + j </a:t>
                </a:r>
                <a:r>
                  <a:rPr lang="el-GR" sz="2400" b="0" dirty="0">
                    <a:latin typeface="+mn-lt"/>
                  </a:rPr>
                  <a:t>ω</a:t>
                </a:r>
                <a:r>
                  <a:rPr lang="de-DE" sz="2400" b="0" dirty="0">
                    <a:latin typeface="+mn-lt"/>
                  </a:rPr>
                  <a:t> L + 1 / (j </a:t>
                </a:r>
                <a:r>
                  <a:rPr lang="el-GR" sz="2400" b="0" dirty="0">
                    <a:latin typeface="+mn-lt"/>
                  </a:rPr>
                  <a:t>ω</a:t>
                </a:r>
                <a:r>
                  <a:rPr lang="de-DE" sz="2400" b="0" dirty="0">
                    <a:latin typeface="+mn-lt"/>
                  </a:rPr>
                  <a:t> C }  = Re ( Imp ) + j Im (Imp )</a:t>
                </a:r>
              </a:p>
              <a:p>
                <a:endParaRPr lang="de-DE" sz="2400" b="0" dirty="0">
                  <a:latin typeface="+mn-lt"/>
                </a:endParaRPr>
              </a:p>
              <a:p>
                <a:r>
                  <a:rPr lang="de-DE" sz="2400" b="0" dirty="0">
                    <a:latin typeface="+mn-lt"/>
                  </a:rPr>
                  <a:t>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U</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acc>
                      <m:accPr>
                        <m:chr m:val="̂"/>
                        <m:ctrlP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sty m:val="p"/>
                          </m:rPr>
                          <a:rPr kumimoji="0" lang="de-DE" sz="2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I</m:t>
                        </m:r>
                      </m:e>
                    </m:acc>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    R  + j (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L – 1 /</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el-GR" sz="2400" b="0" i="0" u="none" strike="noStrike" kern="1200" cap="none" spc="0" normalizeH="0" noProof="0" dirty="0">
                    <a:ln>
                      <a:noFill/>
                    </a:ln>
                    <a:solidFill>
                      <a:srgbClr val="000000"/>
                    </a:solidFill>
                    <a:effectLst/>
                    <a:uLnTx/>
                    <a:uFillTx/>
                    <a:latin typeface="Arial"/>
                    <a:ea typeface="+mn-ea"/>
                    <a:cs typeface="+mn-cs"/>
                  </a:rPr>
                  <a:t>ω</a:t>
                </a:r>
                <a:r>
                  <a:rPr kumimoji="0" lang="de-DE" sz="2400" b="0" i="0" u="none" strike="noStrike" kern="1200" cap="none" spc="0" normalizeH="0" noProof="0" dirty="0">
                    <a:ln>
                      <a:noFill/>
                    </a:ln>
                    <a:solidFill>
                      <a:srgbClr val="000000"/>
                    </a:solidFill>
                    <a:effectLst/>
                    <a:uLnTx/>
                    <a:uFillTx/>
                    <a:latin typeface="Arial"/>
                    <a:ea typeface="+mn-ea"/>
                    <a:cs typeface="+mn-cs"/>
                  </a:rPr>
                  <a:t> C ) =  R + j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kumimoji="0" lang="de-DE" sz="2400" b="0" i="0" u="none" strike="noStrike" kern="1200" cap="none" spc="0" normalizeH="0" noProof="0" dirty="0">
                    <a:ln>
                      <a:noFill/>
                    </a:ln>
                    <a:solidFill>
                      <a:srgbClr val="000000"/>
                    </a:solidFill>
                    <a:effectLst/>
                    <a:uLnTx/>
                    <a:uFillTx/>
                    <a:latin typeface="Arial"/>
                    <a:ea typeface="+mn-ea"/>
                    <a:cs typeface="+mn-cs"/>
                  </a:rPr>
                  <a:t> -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noProof="0" dirty="0">
                    <a:ln>
                      <a:noFill/>
                    </a:ln>
                    <a:solidFill>
                      <a:srgbClr val="000000"/>
                    </a:solidFill>
                    <a:effectLst/>
                    <a:uLnTx/>
                    <a:uFillTx/>
                    <a:latin typeface="Arial"/>
                    <a:ea typeface="+mn-ea"/>
                    <a:cs typeface="+mn-cs"/>
                  </a:rPr>
                  <a:t> )</a:t>
                </a:r>
              </a:p>
              <a:p>
                <a:endParaRPr lang="de-DE" sz="2400" b="0" dirty="0">
                  <a:solidFill>
                    <a:srgbClr val="000000"/>
                  </a:solidFill>
                  <a:latin typeface="Arial"/>
                </a:endParaRPr>
              </a:p>
              <a:p>
                <a:endParaRPr lang="de-DE" sz="2400" b="0" dirty="0">
                  <a:latin typeface="+mn-lt"/>
                </a:endParaRPr>
              </a:p>
            </p:txBody>
          </p:sp>
        </mc:Choice>
        <mc:Fallback xmlns="">
          <p:sp>
            <p:nvSpPr>
              <p:cNvPr id="2" name="Textfeld 1">
                <a:extLst>
                  <a:ext uri="{FF2B5EF4-FFF2-40B4-BE49-F238E27FC236}">
                    <a16:creationId xmlns:a16="http://schemas.microsoft.com/office/drawing/2014/main" id="{6F33DF63-403E-8307-AC72-F132D4C9FCF5}"/>
                  </a:ext>
                </a:extLst>
              </p:cNvPr>
              <p:cNvSpPr txBox="1">
                <a:spLocks noRot="1" noChangeAspect="1" noMove="1" noResize="1" noEditPoints="1" noAdjustHandles="1" noChangeArrowheads="1" noChangeShapeType="1" noTextEdit="1"/>
              </p:cNvSpPr>
              <p:nvPr/>
            </p:nvSpPr>
            <p:spPr>
              <a:xfrm>
                <a:off x="1270000" y="1816100"/>
                <a:ext cx="10783721" cy="4931222"/>
              </a:xfrm>
              <a:prstGeom prst="rect">
                <a:avLst/>
              </a:prstGeom>
              <a:blipFill>
                <a:blip r:embed="rId2"/>
                <a:stretch>
                  <a:fillRect l="-848" t="-865" r="-396"/>
                </a:stretch>
              </a:blipFill>
            </p:spPr>
            <p:txBody>
              <a:bodyPr/>
              <a:lstStyle/>
              <a:p>
                <a:r>
                  <a:rPr lang="de-DE">
                    <a:noFill/>
                  </a:rPr>
                  <a:t> </a:t>
                </a:r>
              </a:p>
            </p:txBody>
          </p:sp>
        </mc:Fallback>
      </mc:AlternateContent>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924DA6E6-7E2D-F372-FE67-A1BCFE18FF49}"/>
              </a:ext>
            </a:extLst>
          </p:cNvPr>
          <p:cNvCxnSpPr>
            <a:cxnSpLocks/>
          </p:cNvCxnSpPr>
          <p:nvPr/>
        </p:nvCxnSpPr>
        <p:spPr>
          <a:xfrm flipH="1">
            <a:off x="4965700" y="3314700"/>
            <a:ext cx="279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DD2A2C4D-31D8-89EC-2E24-C8544D8EB73B}"/>
              </a:ext>
            </a:extLst>
          </p:cNvPr>
          <p:cNvCxnSpPr>
            <a:cxnSpLocks/>
          </p:cNvCxnSpPr>
          <p:nvPr/>
        </p:nvCxnSpPr>
        <p:spPr>
          <a:xfrm>
            <a:off x="7124700" y="3314700"/>
            <a:ext cx="304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4235063-C7BC-A943-1861-C2E814A54823}"/>
              </a:ext>
            </a:extLst>
          </p:cNvPr>
          <p:cNvCxnSpPr>
            <a:cxnSpLocks/>
          </p:cNvCxnSpPr>
          <p:nvPr/>
        </p:nvCxnSpPr>
        <p:spPr>
          <a:xfrm flipH="1" flipV="1">
            <a:off x="1890746" y="4424947"/>
            <a:ext cx="9634061" cy="7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66D8DEC-ABA3-D759-92DF-CE3F76B51D71}"/>
              </a:ext>
            </a:extLst>
          </p:cNvPr>
          <p:cNvCxnSpPr>
            <a:cxnSpLocks/>
          </p:cNvCxnSpPr>
          <p:nvPr/>
        </p:nvCxnSpPr>
        <p:spPr>
          <a:xfrm>
            <a:off x="1930400" y="6146800"/>
            <a:ext cx="95944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26544623-CB32-AC32-858B-187A77C819D3}"/>
              </a:ext>
            </a:extLst>
          </p:cNvPr>
          <p:cNvCxnSpPr>
            <a:cxnSpLocks/>
          </p:cNvCxnSpPr>
          <p:nvPr/>
        </p:nvCxnSpPr>
        <p:spPr>
          <a:xfrm>
            <a:off x="1930400"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DA336182-3DC1-12E2-888E-315C461222D1}"/>
              </a:ext>
            </a:extLst>
          </p:cNvPr>
          <p:cNvCxnSpPr>
            <a:cxnSpLocks/>
          </p:cNvCxnSpPr>
          <p:nvPr/>
        </p:nvCxnSpPr>
        <p:spPr>
          <a:xfrm>
            <a:off x="11524807" y="4432300"/>
            <a:ext cx="0" cy="1714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5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17155"/>
            <a:ext cx="108546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of</a:t>
            </a:r>
            <a:r>
              <a:rPr lang="de-DE" altLang="de-DE" sz="2400" b="0" dirty="0">
                <a:latin typeface="Arial" charset="0"/>
              </a:rPr>
              <a:t> </a:t>
            </a:r>
            <a:r>
              <a:rPr lang="de-DE" altLang="de-DE" sz="2400" b="0" dirty="0" err="1">
                <a:latin typeface="Arial" charset="0"/>
              </a:rPr>
              <a:t>the</a:t>
            </a:r>
            <a:r>
              <a:rPr lang="de-DE" altLang="de-DE" sz="2400" b="0" dirty="0">
                <a:latin typeface="Arial" charset="0"/>
              </a:rPr>
              <a:t> simple </a:t>
            </a:r>
            <a:r>
              <a:rPr lang="de-DE" altLang="de-DE" sz="2400" b="0" dirty="0" err="1">
                <a:latin typeface="Arial" charset="0"/>
              </a:rPr>
              <a:t>Electrical</a:t>
            </a:r>
            <a:r>
              <a:rPr lang="de-DE" altLang="de-DE" sz="2400" b="0" dirty="0">
                <a:latin typeface="Arial" charset="0"/>
              </a:rPr>
              <a:t> Model</a:t>
            </a:r>
            <a:endParaRPr kumimoji="0" lang="de-DE" altLang="de-DE" sz="2400" b="0" i="0" u="none" strike="noStrike" kern="1200" cap="none" spc="0" normalizeH="0" baseline="0" noProof="0" dirty="0">
              <a:ln>
                <a:noFill/>
              </a:ln>
              <a:effectLst/>
              <a:uLnTx/>
              <a:uFillTx/>
              <a:latin typeface="Arial" charset="0"/>
              <a:ea typeface="+mn-ea"/>
              <a:cs typeface="+mn-cs"/>
            </a:endParaRPr>
          </a:p>
        </p:txBody>
      </p:sp>
      <p:sp>
        <p:nvSpPr>
          <p:cNvPr id="2" name="Textfeld 1">
            <a:extLst>
              <a:ext uri="{FF2B5EF4-FFF2-40B4-BE49-F238E27FC236}">
                <a16:creationId xmlns:a16="http://schemas.microsoft.com/office/drawing/2014/main" id="{6F33DF63-403E-8307-AC72-F132D4C9FCF5}"/>
              </a:ext>
            </a:extLst>
          </p:cNvPr>
          <p:cNvSpPr txBox="1"/>
          <p:nvPr/>
        </p:nvSpPr>
        <p:spPr>
          <a:xfrm>
            <a:off x="542038" y="1753685"/>
            <a:ext cx="11649962" cy="4154984"/>
          </a:xfrm>
          <a:prstGeom prst="rect">
            <a:avLst/>
          </a:prstGeom>
          <a:noFill/>
        </p:spPr>
        <p:txBody>
          <a:bodyPr wrap="square" rtlCol="0">
            <a:spAutoFit/>
          </a:bodyPr>
          <a:lstStyle/>
          <a:p>
            <a:r>
              <a:rPr lang="de-DE" sz="2400" b="0" dirty="0">
                <a:latin typeface="+mn-lt"/>
              </a:rPr>
              <a:t>The </a:t>
            </a:r>
            <a:r>
              <a:rPr lang="de-DE" sz="2400" b="0" dirty="0" err="1">
                <a:latin typeface="+mn-lt"/>
              </a:rPr>
              <a:t>following</a:t>
            </a:r>
            <a:r>
              <a:rPr lang="de-DE" sz="2400" b="0" dirty="0">
                <a:latin typeface="+mn-lt"/>
              </a:rPr>
              <a:t> </a:t>
            </a:r>
            <a:r>
              <a:rPr lang="de-DE" sz="2400" b="0" dirty="0" err="1">
                <a:latin typeface="+mn-lt"/>
              </a:rPr>
              <a:t>information</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be</a:t>
            </a:r>
            <a:r>
              <a:rPr lang="de-DE" sz="2400" b="0" dirty="0">
                <a:latin typeface="+mn-lt"/>
              </a:rPr>
              <a:t> </a:t>
            </a:r>
            <a:r>
              <a:rPr lang="de-DE" sz="2400" b="0" dirty="0" err="1">
                <a:latin typeface="+mn-lt"/>
              </a:rPr>
              <a:t>obtained</a:t>
            </a:r>
            <a:r>
              <a:rPr lang="de-DE" sz="2400" b="0" dirty="0">
                <a:latin typeface="+mn-lt"/>
              </a:rPr>
              <a:t> </a:t>
            </a:r>
            <a:r>
              <a:rPr lang="de-DE" sz="2400" b="0" dirty="0" err="1">
                <a:latin typeface="+mn-lt"/>
              </a:rPr>
              <a:t>from</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Impedance</a:t>
            </a:r>
            <a:r>
              <a:rPr lang="de-DE" sz="2400" dirty="0">
                <a:solidFill>
                  <a:srgbClr val="0000FF"/>
                </a:solidFill>
                <a:latin typeface="+mn-lt"/>
              </a:rPr>
              <a:t> </a:t>
            </a:r>
            <a:r>
              <a:rPr lang="de-DE" sz="2400" dirty="0" err="1">
                <a:solidFill>
                  <a:srgbClr val="0000FF"/>
                </a:solidFill>
                <a:latin typeface="+mn-lt"/>
              </a:rPr>
              <a:t>Function</a:t>
            </a:r>
            <a:endParaRPr lang="de-DE" sz="2400" dirty="0">
              <a:solidFill>
                <a:srgbClr val="0000FF"/>
              </a:solidFill>
              <a:latin typeface="+mn-lt"/>
            </a:endParaRPr>
          </a:p>
          <a:p>
            <a:endParaRPr lang="de-DE" sz="2400" b="0" dirty="0">
              <a:latin typeface="+mn-lt"/>
            </a:endParaRPr>
          </a:p>
          <a:p>
            <a:endParaRPr lang="de-DE" sz="2400" b="0" dirty="0">
              <a:latin typeface="+mn-lt"/>
            </a:endParaRPr>
          </a:p>
          <a:p>
            <a:pPr marL="342900" indent="-342900">
              <a:buFont typeface="Wingdings" panose="05000000000000000000" pitchFamily="2" charset="2"/>
              <a:buChar char="§"/>
            </a:pPr>
            <a:r>
              <a:rPr lang="de-DE" sz="2400" b="0" dirty="0">
                <a:latin typeface="+mn-lt"/>
              </a:rPr>
              <a:t>   Re (Imp (j</a:t>
            </a:r>
            <a:r>
              <a:rPr lang="el-GR" sz="2400" b="0" dirty="0">
                <a:latin typeface="+mn-lt"/>
              </a:rPr>
              <a:t>ω</a:t>
            </a:r>
            <a:r>
              <a:rPr lang="de-DE" sz="2400" b="0" dirty="0">
                <a:latin typeface="+mn-lt"/>
              </a:rPr>
              <a:t>)) :   R </a:t>
            </a:r>
            <a:r>
              <a:rPr lang="de-DE" sz="2400" b="0" dirty="0" err="1">
                <a:latin typeface="+mn-lt"/>
              </a:rPr>
              <a:t>expresses</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Resistance (</a:t>
            </a:r>
            <a:r>
              <a:rPr lang="de-DE" sz="2400" dirty="0" err="1">
                <a:solidFill>
                  <a:srgbClr val="0000FF"/>
                </a:solidFill>
                <a:latin typeface="+mn-lt"/>
              </a:rPr>
              <a:t>damping</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simple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In </a:t>
            </a:r>
            <a:r>
              <a:rPr lang="de-DE" sz="2400" b="0" dirty="0" err="1">
                <a:latin typeface="+mn-lt"/>
              </a:rPr>
              <a:t>general</a:t>
            </a:r>
            <a:r>
              <a:rPr lang="de-DE" sz="2400" b="0" dirty="0">
                <a:latin typeface="+mn-lt"/>
              </a:rPr>
              <a:t> </a:t>
            </a:r>
            <a:r>
              <a:rPr lang="de-DE" sz="2400" b="0" dirty="0" err="1">
                <a:latin typeface="+mn-lt"/>
              </a:rPr>
              <a:t>if</a:t>
            </a:r>
            <a:r>
              <a:rPr lang="de-DE" sz="2400" b="0" dirty="0">
                <a:latin typeface="+mn-lt"/>
              </a:rPr>
              <a:t>  Re (Imp (j </a:t>
            </a:r>
            <a:r>
              <a:rPr lang="el-GR" sz="2400" b="0" dirty="0">
                <a:latin typeface="+mn-lt"/>
              </a:rPr>
              <a:t>ω</a:t>
            </a:r>
            <a:r>
              <a:rPr lang="de-DE" sz="2400" b="0" dirty="0">
                <a:latin typeface="+mn-lt"/>
              </a:rPr>
              <a:t>)) </a:t>
            </a:r>
            <a:r>
              <a:rPr lang="de-DE" sz="2400" b="0" dirty="0" err="1">
                <a:latin typeface="+mn-lt"/>
              </a:rPr>
              <a:t>is</a:t>
            </a:r>
            <a:r>
              <a:rPr lang="de-DE" sz="2400" b="0" dirty="0">
                <a:latin typeface="+mn-lt"/>
              </a:rPr>
              <a:t> negative, </a:t>
            </a:r>
            <a:r>
              <a:rPr lang="de-DE" sz="2400" b="0" dirty="0" err="1">
                <a:latin typeface="+mn-lt"/>
              </a:rPr>
              <a:t>the</a:t>
            </a:r>
            <a:r>
              <a:rPr lang="de-DE" sz="2400" b="0" dirty="0">
                <a:latin typeface="+mn-lt"/>
              </a:rPr>
              <a:t>  </a:t>
            </a:r>
          </a:p>
          <a:p>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system</a:t>
            </a:r>
            <a:r>
              <a:rPr lang="de-DE" sz="2400" b="0" dirty="0">
                <a:latin typeface="+mn-lt"/>
              </a:rPr>
              <a:t> </a:t>
            </a:r>
            <a:r>
              <a:rPr lang="de-DE" sz="2400" b="0" dirty="0" err="1">
                <a:latin typeface="+mn-lt"/>
              </a:rPr>
              <a:t>is</a:t>
            </a:r>
            <a:r>
              <a:rPr lang="de-DE" sz="2400" b="0" dirty="0">
                <a:latin typeface="+mn-lt"/>
              </a:rPr>
              <a:t> </a:t>
            </a:r>
            <a:r>
              <a:rPr lang="de-DE" sz="2400" b="0" dirty="0" err="1">
                <a:solidFill>
                  <a:srgbClr val="FF0000"/>
                </a:solidFill>
                <a:latin typeface="+mn-lt"/>
              </a:rPr>
              <a:t>unstable</a:t>
            </a:r>
            <a:r>
              <a:rPr lang="de-DE" sz="2400" b="0" dirty="0">
                <a:solidFill>
                  <a:srgbClr val="FF0000"/>
                </a:solidFill>
                <a:latin typeface="+mn-lt"/>
              </a:rPr>
              <a:t>!</a:t>
            </a:r>
          </a:p>
          <a:p>
            <a:endParaRPr lang="de-DE" sz="2400" b="0" dirty="0">
              <a:latin typeface="+mn-lt"/>
            </a:endParaRPr>
          </a:p>
          <a:p>
            <a:pPr marL="342900" indent="-342900">
              <a:buFont typeface="Wingdings" panose="05000000000000000000" pitchFamily="2" charset="2"/>
              <a:buChar char="§"/>
            </a:pPr>
            <a:r>
              <a:rPr lang="de-DE" sz="2400" b="0" dirty="0">
                <a:latin typeface="+mn-lt"/>
              </a:rPr>
              <a:t>   Im (</a:t>
            </a:r>
            <a:r>
              <a:rPr lang="de-DE" sz="2400" b="0" dirty="0">
                <a:solidFill>
                  <a:srgbClr val="000000"/>
                </a:solidFill>
                <a:latin typeface="Arial"/>
              </a:rPr>
              <a:t>Imp</a:t>
            </a:r>
            <a:r>
              <a:rPr kumimoji="0" lang="de-DE" sz="2400" b="0" i="0" u="none" strike="noStrike" kern="1200" cap="none" spc="0" normalizeH="0" baseline="0" noProof="0" dirty="0">
                <a:ln>
                  <a:noFill/>
                </a:ln>
                <a:solidFill>
                  <a:srgbClr val="000000"/>
                </a:solidFill>
                <a:effectLst/>
                <a:uLnTx/>
                <a:uFillTx/>
                <a:latin typeface="Arial"/>
                <a:ea typeface="+mn-ea"/>
                <a:cs typeface="+mn-cs"/>
              </a:rPr>
              <a:t> (j</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L</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X</a:t>
            </a:r>
            <a:r>
              <a:rPr kumimoji="0" lang="de-DE" sz="2400" b="0" i="0" u="none" strike="noStrike" kern="1200" cap="none" spc="0" normalizeH="0" baseline="-25000" noProof="0" dirty="0">
                <a:ln>
                  <a:noFill/>
                </a:ln>
                <a:solidFill>
                  <a:srgbClr val="000000"/>
                </a:solidFill>
                <a:effectLst/>
                <a:uLnTx/>
                <a:uFillTx/>
                <a:latin typeface="Arial"/>
                <a:ea typeface="+mn-ea"/>
                <a:cs typeface="+mn-cs"/>
              </a:rPr>
              <a:t>C</a:t>
            </a:r>
            <a:r>
              <a:rPr kumimoji="0" lang="de-DE" sz="2400" b="0" i="0" u="none" strike="noStrike" kern="1200" cap="none" spc="0" normalizeH="0" baseline="0" noProof="0" dirty="0">
                <a:ln>
                  <a:noFill/>
                </a:ln>
                <a:solidFill>
                  <a:srgbClr val="000000"/>
                </a:solidFill>
                <a:effectLst/>
                <a:uLnTx/>
                <a:uFillTx/>
                <a:latin typeface="Arial"/>
                <a:ea typeface="+mn-ea"/>
                <a:cs typeface="+mn-cs"/>
              </a:rPr>
              <a:t> ) = 0,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30000" noProof="0" dirty="0">
                <a:ln>
                  <a:noFill/>
                </a:ln>
                <a:solidFill>
                  <a:srgbClr val="000000"/>
                </a:solidFill>
                <a:effectLst/>
                <a:uLnTx/>
                <a:uFillTx/>
                <a:latin typeface="Arial"/>
                <a:ea typeface="+mn-ea"/>
                <a:cs typeface="+mn-cs"/>
              </a:rPr>
              <a:t>2  </a:t>
            </a:r>
            <a:r>
              <a:rPr lang="de-DE" sz="2400" b="0" dirty="0">
                <a:latin typeface="+mn-lt"/>
              </a:rPr>
              <a:t>=  1 / ( L C )  =  </a:t>
            </a:r>
            <a:r>
              <a:rPr lang="el-GR" sz="2400" b="0" dirty="0">
                <a:latin typeface="+mn-lt"/>
              </a:rPr>
              <a:t>ω</a:t>
            </a:r>
            <a:r>
              <a:rPr lang="de-DE" sz="2400" b="0" baseline="-25000" dirty="0">
                <a:latin typeface="+mn-lt"/>
              </a:rPr>
              <a:t>E</a:t>
            </a:r>
            <a:r>
              <a:rPr lang="de-DE" sz="2400" b="0" baseline="30000" dirty="0">
                <a:latin typeface="+mn-lt"/>
              </a:rPr>
              <a:t>2</a:t>
            </a:r>
            <a:endParaRPr lang="de-DE" sz="2400" b="0" dirty="0">
              <a:latin typeface="+mn-lt"/>
            </a:endParaRPr>
          </a:p>
          <a:p>
            <a:r>
              <a:rPr lang="de-DE" sz="2400" b="0" dirty="0">
                <a:latin typeface="+mn-lt"/>
              </a:rPr>
              <a:t>                                  Im (J(j </a:t>
            </a:r>
            <a:r>
              <a:rPr lang="el-GR" sz="2400" b="0" dirty="0">
                <a:latin typeface="+mn-lt"/>
              </a:rPr>
              <a:t>ω</a:t>
            </a:r>
            <a:r>
              <a:rPr lang="de-DE" sz="2400" b="0" dirty="0">
                <a:latin typeface="+mn-lt"/>
              </a:rPr>
              <a:t> ) = 0 </a:t>
            </a:r>
            <a:r>
              <a:rPr lang="de-DE" sz="2400" b="0" dirty="0" err="1">
                <a:latin typeface="+mn-lt"/>
              </a:rPr>
              <a:t>means</a:t>
            </a:r>
            <a:r>
              <a:rPr lang="de-DE" sz="2400" b="0" dirty="0">
                <a:latin typeface="+mn-lt"/>
              </a:rPr>
              <a:t>, </a:t>
            </a:r>
            <a:r>
              <a:rPr lang="de-DE" sz="2400" b="0" dirty="0" err="1">
                <a:latin typeface="+mn-lt"/>
              </a:rPr>
              <a:t>that</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electrical</a:t>
            </a:r>
            <a:r>
              <a:rPr lang="de-DE" sz="2400" b="0" dirty="0">
                <a:latin typeface="+mn-lt"/>
              </a:rPr>
              <a:t> </a:t>
            </a:r>
            <a:r>
              <a:rPr lang="de-DE" sz="2400" b="0" dirty="0" err="1">
                <a:latin typeface="+mn-lt"/>
              </a:rPr>
              <a:t>circuit</a:t>
            </a:r>
            <a:r>
              <a:rPr lang="de-DE" sz="2400" b="0" dirty="0">
                <a:latin typeface="+mn-lt"/>
              </a:rPr>
              <a:t> </a:t>
            </a:r>
            <a:r>
              <a:rPr lang="de-DE" sz="2400" b="0" dirty="0" err="1">
                <a:latin typeface="+mn-lt"/>
              </a:rPr>
              <a:t>is</a:t>
            </a:r>
            <a:r>
              <a:rPr lang="de-DE" sz="2400" b="0" dirty="0">
                <a:latin typeface="+mn-lt"/>
              </a:rPr>
              <a:t> in a </a:t>
            </a:r>
          </a:p>
          <a:p>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Condition</a:t>
            </a:r>
            <a:r>
              <a:rPr lang="de-DE" sz="2400" b="0" dirty="0">
                <a:latin typeface="+mn-lt"/>
              </a:rPr>
              <a:t>.</a:t>
            </a:r>
          </a:p>
          <a:p>
            <a:r>
              <a:rPr lang="de-DE" sz="2400" b="0" dirty="0">
                <a:latin typeface="+mn-lt"/>
              </a:rPr>
              <a:t>                                  </a:t>
            </a:r>
            <a:r>
              <a:rPr lang="de-DE" sz="2400" b="0" dirty="0" err="1">
                <a:latin typeface="+mn-lt"/>
              </a:rPr>
              <a:t>ω</a:t>
            </a:r>
            <a:r>
              <a:rPr lang="de-DE" sz="2400" b="0" baseline="-25000" dirty="0" err="1">
                <a:latin typeface="+mn-lt"/>
              </a:rPr>
              <a:t>E</a:t>
            </a:r>
            <a:r>
              <a:rPr lang="de-DE" sz="2400" b="0" dirty="0">
                <a:latin typeface="+mn-lt"/>
              </a:rPr>
              <a:t> </a:t>
            </a:r>
            <a:r>
              <a:rPr lang="de-DE" sz="2400" b="0" dirty="0" err="1">
                <a:latin typeface="+mn-lt"/>
              </a:rPr>
              <a:t>is</a:t>
            </a:r>
            <a:r>
              <a:rPr lang="de-DE" sz="2400" b="0" dirty="0">
                <a:latin typeface="+mn-lt"/>
              </a:rPr>
              <a:t> </a:t>
            </a:r>
            <a:r>
              <a:rPr lang="de-DE" sz="2400" b="0" dirty="0" err="1">
                <a:latin typeface="+mn-lt"/>
              </a:rPr>
              <a:t>the</a:t>
            </a:r>
            <a:r>
              <a:rPr lang="de-DE" sz="2400" b="0" dirty="0">
                <a:latin typeface="+mn-lt"/>
              </a:rPr>
              <a:t> </a:t>
            </a:r>
            <a:r>
              <a:rPr lang="de-DE" sz="2400" dirty="0" err="1">
                <a:solidFill>
                  <a:srgbClr val="0000FF"/>
                </a:solidFill>
                <a:latin typeface="+mn-lt"/>
              </a:rPr>
              <a:t>Resonance</a:t>
            </a:r>
            <a:r>
              <a:rPr lang="de-DE" sz="2400" dirty="0">
                <a:solidFill>
                  <a:srgbClr val="0000FF"/>
                </a:solidFill>
                <a:latin typeface="+mn-lt"/>
              </a:rPr>
              <a:t> </a:t>
            </a:r>
            <a:r>
              <a:rPr lang="de-DE" sz="2400" dirty="0" err="1">
                <a:solidFill>
                  <a:srgbClr val="0000FF"/>
                </a:solidFill>
                <a:latin typeface="+mn-lt"/>
              </a:rPr>
              <a:t>Frequency</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Grid</a:t>
            </a:r>
            <a:r>
              <a:rPr lang="de-DE" sz="2400" dirty="0">
                <a:solidFill>
                  <a:srgbClr val="0000FF"/>
                </a:solidFill>
                <a:latin typeface="+mn-lt"/>
              </a:rPr>
              <a:t> plus Generator</a:t>
            </a:r>
            <a:endParaRPr lang="de-DE" sz="2400" dirty="0">
              <a:latin typeface="+mn-lt"/>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1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4" y="100063"/>
            <a:ext cx="10615401"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lang="de-DE" altLang="de-DE" sz="2400" dirty="0">
                <a:solidFill>
                  <a:srgbClr val="0000FF"/>
                </a:solidFill>
                <a:latin typeface="Arial" charset="0"/>
              </a:rPr>
              <a:t> </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an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Imp (j </a:t>
            </a:r>
            <a:r>
              <a:rPr kumimoji="0" lang="el-GR" altLang="de-DE" sz="2400" b="0" i="0" u="none" strike="noStrike" kern="1200" cap="none" spc="0" normalizeH="0" baseline="0" noProof="0" dirty="0">
                <a:ln>
                  <a:noFill/>
                </a:ln>
                <a:solidFill>
                  <a:srgbClr val="000000"/>
                </a:solidFill>
                <a:effectLst/>
                <a:uLnTx/>
                <a:uFillTx/>
                <a:latin typeface="Arial" charset="0"/>
                <a:ea typeface="+mn-ea"/>
                <a:cs typeface="+mn-cs"/>
              </a:rPr>
              <a:t>ω</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79647" y="1558924"/>
            <a:ext cx="10940032" cy="489364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investigation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Function</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passive </a:t>
            </a:r>
            <a:r>
              <a:rPr kumimoji="0" lang="de-DE" sz="2400" b="0" i="0" u="none" strike="noStrike" kern="1200" cap="none" spc="0" normalizeH="0" baseline="0" noProof="0" dirty="0" err="1">
                <a:ln>
                  <a:noFill/>
                </a:ln>
                <a:effectLst/>
                <a:uLnTx/>
                <a:uFillTx/>
                <a:latin typeface="Arial"/>
                <a:ea typeface="+mn-ea"/>
                <a:cs typeface="+mn-cs"/>
              </a:rPr>
              <a:t>Electrical</a:t>
            </a:r>
            <a:r>
              <a:rPr kumimoji="0" lang="de-DE" sz="2400" b="0" i="0" u="none" strike="noStrike" kern="1200" cap="none" spc="0" normalizeH="0" baseline="0" noProof="0" dirty="0">
                <a:ln>
                  <a:noFill/>
                </a:ln>
                <a:effectLst/>
                <a:uLnTx/>
                <a:uFillTx/>
                <a:latin typeface="Arial"/>
                <a:ea typeface="+mn-ea"/>
                <a:cs typeface="+mn-cs"/>
              </a:rPr>
              <a:t> System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Grid</a:t>
            </a:r>
            <a:r>
              <a:rPr lang="de-DE" sz="2400" b="0" dirty="0">
                <a:latin typeface="Arial"/>
              </a:rPr>
              <a:t> and </a:t>
            </a:r>
            <a:r>
              <a:rPr lang="de-DE" sz="2400" b="0" dirty="0" err="1">
                <a:latin typeface="Arial"/>
              </a:rPr>
              <a:t>the</a:t>
            </a:r>
            <a:r>
              <a:rPr lang="de-DE" sz="2400" b="0" dirty="0">
                <a:latin typeface="Arial"/>
              </a:rPr>
              <a:t> </a:t>
            </a:r>
            <a:r>
              <a:rPr lang="de-DE" sz="2400" b="0" dirty="0" err="1">
                <a:latin typeface="Arial"/>
              </a:rPr>
              <a:t>electrical</a:t>
            </a:r>
            <a:r>
              <a:rPr lang="de-DE" sz="2400" b="0" dirty="0">
                <a:latin typeface="Arial"/>
              </a:rPr>
              <a:t> </a:t>
            </a:r>
            <a:r>
              <a:rPr lang="de-DE" sz="2400" b="0" dirty="0" err="1">
                <a:latin typeface="Arial"/>
              </a:rPr>
              <a:t>part</a:t>
            </a:r>
            <a:r>
              <a:rPr lang="de-DE" sz="2400" b="0" dirty="0">
                <a:latin typeface="Arial"/>
              </a:rPr>
              <a:t>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Generator </a:t>
            </a:r>
            <a:r>
              <a:rPr lang="de-DE" sz="2400" b="0" dirty="0" err="1">
                <a:latin typeface="Arial"/>
              </a:rPr>
              <a:t>is</a:t>
            </a:r>
            <a:r>
              <a:rPr lang="de-DE" sz="2400" b="0" dirty="0">
                <a:latin typeface="Arial"/>
              </a:rPr>
              <a:t> a </a:t>
            </a:r>
            <a:r>
              <a:rPr lang="de-DE" sz="2400" b="0" dirty="0" err="1">
                <a:latin typeface="Arial"/>
              </a:rPr>
              <a:t>suited</a:t>
            </a:r>
            <a:r>
              <a:rPr lang="de-DE" sz="2400" b="0" dirty="0">
                <a:latin typeface="Arial"/>
              </a:rPr>
              <a:t> </a:t>
            </a:r>
            <a:r>
              <a:rPr lang="de-DE" sz="2400" b="0" dirty="0" err="1">
                <a:latin typeface="Arial"/>
              </a:rPr>
              <a:t>method</a:t>
            </a:r>
            <a:r>
              <a:rPr lang="de-DE" sz="2400" b="0" dirty="0">
                <a:latin typeface="Arial"/>
              </a:rPr>
              <a:t> </a:t>
            </a:r>
            <a:r>
              <a:rPr lang="de-DE" sz="2400" b="0" dirty="0" err="1">
                <a:latin typeface="Arial"/>
              </a:rPr>
              <a:t>to</a:t>
            </a:r>
            <a:r>
              <a:rPr lang="de-DE" sz="2400" b="0" dirty="0">
                <a:latin typeface="Arial"/>
              </a:rPr>
              <a:t> </a:t>
            </a:r>
            <a:r>
              <a:rPr lang="de-DE" sz="2400" b="0" dirty="0" err="1">
                <a:latin typeface="Arial"/>
              </a:rPr>
              <a:t>predict</a:t>
            </a:r>
            <a:r>
              <a:rPr lang="de-DE" sz="2400" b="0" dirty="0">
                <a:latin typeface="Arial"/>
              </a:rPr>
              <a:t> </a:t>
            </a:r>
            <a:r>
              <a:rPr lang="de-DE" sz="2400" b="0" dirty="0" err="1">
                <a:latin typeface="Arial"/>
              </a:rPr>
              <a:t>the</a:t>
            </a:r>
            <a:r>
              <a:rPr lang="de-DE" sz="2400" b="0" dirty="0">
                <a:latin typeface="Arial"/>
              </a:rPr>
              <a:t> possible </a:t>
            </a:r>
            <a:r>
              <a:rPr lang="de-DE" sz="2400" b="0" dirty="0" err="1">
                <a:latin typeface="Arial"/>
              </a:rPr>
              <a:t>occurence</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a:t>
            </a:r>
            <a:r>
              <a:rPr kumimoji="0" lang="de-DE" sz="2400" b="0" i="0" u="none" strike="noStrike" kern="1200" cap="none" spc="0" normalizeH="0" baseline="0" noProof="0" dirty="0">
                <a:ln>
                  <a:noFill/>
                </a:ln>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b="0" dirty="0" err="1">
                <a:latin typeface="Arial"/>
              </a:rPr>
              <a:t>following</a:t>
            </a:r>
            <a:r>
              <a:rPr lang="de-DE" sz="2400" b="0" dirty="0">
                <a:latin typeface="Arial"/>
              </a:rPr>
              <a:t> </a:t>
            </a:r>
            <a:r>
              <a:rPr lang="de-DE" sz="2400" b="0" dirty="0" err="1">
                <a:latin typeface="Arial"/>
              </a:rPr>
              <a:t>diagram</a:t>
            </a:r>
            <a:r>
              <a:rPr lang="de-DE" sz="2400" b="0" dirty="0">
                <a:latin typeface="Arial"/>
              </a:rPr>
              <a:t> </a:t>
            </a:r>
            <a:r>
              <a:rPr lang="de-DE" sz="2400" b="0" dirty="0" err="1">
                <a:latin typeface="Arial"/>
              </a:rPr>
              <a:t>shows</a:t>
            </a:r>
            <a:r>
              <a:rPr lang="de-DE" sz="2400" b="0" dirty="0">
                <a:latin typeface="Arial"/>
              </a:rPr>
              <a:t> an </a:t>
            </a:r>
            <a:r>
              <a:rPr lang="de-DE" sz="2400" b="0" dirty="0" err="1">
                <a:latin typeface="Arial"/>
              </a:rPr>
              <a:t>example</a:t>
            </a:r>
            <a:r>
              <a:rPr lang="de-DE" sz="2400" b="0" dirty="0">
                <a:latin typeface="Arial"/>
              </a:rPr>
              <a:t> </a:t>
            </a:r>
            <a:r>
              <a:rPr lang="de-DE" sz="2400" b="0" dirty="0" err="1">
                <a:latin typeface="Arial"/>
              </a:rPr>
              <a:t>of</a:t>
            </a:r>
            <a:r>
              <a:rPr lang="de-DE" sz="2400" b="0" dirty="0">
                <a:latin typeface="Arial"/>
              </a:rPr>
              <a:t> an </a:t>
            </a:r>
            <a:r>
              <a:rPr lang="de-DE" sz="2400" dirty="0" err="1">
                <a:solidFill>
                  <a:srgbClr val="0000FF"/>
                </a:solidFill>
                <a:latin typeface="Arial"/>
              </a:rPr>
              <a:t>Impedance</a:t>
            </a:r>
            <a:r>
              <a:rPr lang="de-DE" sz="2400" dirty="0">
                <a:solidFill>
                  <a:srgbClr val="0000FF"/>
                </a:solidFill>
                <a:latin typeface="Arial"/>
              </a:rPr>
              <a:t> </a:t>
            </a:r>
            <a:r>
              <a:rPr lang="de-DE" sz="2400" dirty="0" err="1">
                <a:solidFill>
                  <a:srgbClr val="0000FF"/>
                </a:solidFill>
                <a:latin typeface="Arial"/>
              </a:rPr>
              <a:t>Function</a:t>
            </a:r>
            <a:r>
              <a:rPr lang="de-DE" sz="2400" dirty="0">
                <a:solidFill>
                  <a:srgbClr val="0000FF"/>
                </a:solidFill>
                <a:latin typeface="Arial"/>
              </a:rPr>
              <a:t> </a:t>
            </a:r>
            <a:r>
              <a:rPr lang="de-DE" sz="2400" b="0" dirty="0">
                <a:latin typeface="Arial"/>
              </a:rPr>
              <a:t>in </a:t>
            </a:r>
            <a:r>
              <a:rPr lang="de-DE" sz="2400" dirty="0">
                <a:solidFill>
                  <a:srgbClr val="0000FF"/>
                </a:solidFill>
                <a:latin typeface="Arial"/>
              </a:rPr>
              <a:t>Amplitude and Phase </a:t>
            </a:r>
            <a:r>
              <a:rPr lang="de-DE" sz="2400" b="0" dirty="0" err="1">
                <a:latin typeface="Arial"/>
              </a:rPr>
              <a:t>presentation</a:t>
            </a:r>
            <a:r>
              <a:rPr lang="de-DE" sz="2400" b="0" dirty="0">
                <a:latin typeface="Arial"/>
              </a:rPr>
              <a:t>. </a:t>
            </a:r>
            <a:r>
              <a:rPr lang="de-DE" sz="2400" b="0" dirty="0" err="1">
                <a:latin typeface="Arial"/>
              </a:rPr>
              <a:t>Three</a:t>
            </a:r>
            <a:r>
              <a:rPr lang="de-DE" sz="2400" b="0" dirty="0">
                <a:latin typeface="Arial"/>
              </a:rPr>
              <a:t> </a:t>
            </a:r>
            <a:r>
              <a:rPr lang="de-DE" sz="2400" b="0" dirty="0" err="1">
                <a:latin typeface="Arial"/>
              </a:rPr>
              <a:t>cases</a:t>
            </a:r>
            <a:r>
              <a:rPr lang="de-DE" sz="2400" b="0" dirty="0">
                <a:latin typeface="Arial"/>
              </a:rPr>
              <a:t> </a:t>
            </a:r>
            <a:r>
              <a:rPr lang="de-DE" sz="2400" b="0" dirty="0" err="1">
                <a:latin typeface="Arial"/>
              </a:rPr>
              <a:t>of</a:t>
            </a:r>
            <a:r>
              <a:rPr lang="de-DE" sz="2400" b="0" dirty="0">
                <a:latin typeface="Arial"/>
              </a:rPr>
              <a:t> different </a:t>
            </a:r>
            <a:r>
              <a:rPr lang="de-DE" sz="2400" b="0" dirty="0" err="1">
                <a:latin typeface="Arial"/>
              </a:rPr>
              <a:t>compensation</a:t>
            </a:r>
            <a:r>
              <a:rPr lang="de-DE" sz="2400" b="0" dirty="0">
                <a:latin typeface="Arial"/>
              </a:rPr>
              <a:t> </a:t>
            </a:r>
            <a:r>
              <a:rPr lang="de-DE" sz="2400" b="0" dirty="0" err="1">
                <a:latin typeface="Arial"/>
              </a:rPr>
              <a:t>rates</a:t>
            </a:r>
            <a:r>
              <a:rPr lang="de-DE" sz="2400" b="0" dirty="0">
                <a:latin typeface="Arial"/>
              </a:rPr>
              <a:t> X</a:t>
            </a:r>
            <a:r>
              <a:rPr lang="de-DE" sz="2400" b="0" baseline="-25000" dirty="0">
                <a:latin typeface="Arial"/>
              </a:rPr>
              <a:t>C</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shown</a:t>
            </a:r>
            <a:r>
              <a:rPr lang="de-DE" sz="2400" b="0" dirty="0">
                <a:latin typeface="Arial"/>
              </a:rPr>
              <a:t> in </a:t>
            </a:r>
            <a:r>
              <a:rPr lang="de-DE" sz="2400" b="0" dirty="0" err="1">
                <a:latin typeface="Arial"/>
              </a:rPr>
              <a:t>the</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range</a:t>
            </a:r>
            <a:r>
              <a:rPr lang="de-DE" sz="2400" b="0" dirty="0">
                <a:latin typeface="Arial"/>
              </a:rPr>
              <a:t> </a:t>
            </a:r>
            <a:r>
              <a:rPr lang="de-DE" sz="2400" b="0" dirty="0" err="1">
                <a:latin typeface="Arial"/>
              </a:rPr>
              <a:t>from</a:t>
            </a:r>
            <a:r>
              <a:rPr lang="de-DE" sz="2400" b="0" dirty="0">
                <a:latin typeface="Arial"/>
              </a:rPr>
              <a:t> 0 </a:t>
            </a:r>
            <a:r>
              <a:rPr lang="de-DE" sz="2400" b="0" dirty="0" err="1">
                <a:latin typeface="Arial"/>
              </a:rPr>
              <a:t>to</a:t>
            </a:r>
            <a:r>
              <a:rPr lang="de-DE" sz="2400" b="0" dirty="0">
                <a:latin typeface="Arial"/>
              </a:rPr>
              <a:t> 60 Hz.</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2400" b="0" dirty="0">
                <a:latin typeface="Arial"/>
              </a:rPr>
              <a:t>The </a:t>
            </a:r>
            <a:r>
              <a:rPr lang="de-DE" sz="2400" dirty="0" err="1">
                <a:solidFill>
                  <a:srgbClr val="0000FF"/>
                </a:solidFill>
                <a:latin typeface="Arial"/>
              </a:rPr>
              <a:t>Electrical</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for</a:t>
            </a:r>
            <a:r>
              <a:rPr lang="de-DE" sz="2400" b="0" dirty="0">
                <a:latin typeface="Arial"/>
              </a:rPr>
              <a:t> </a:t>
            </a:r>
            <a:r>
              <a:rPr lang="de-DE" sz="2400" b="0" dirty="0" err="1">
                <a:latin typeface="Arial"/>
              </a:rPr>
              <a:t>the</a:t>
            </a:r>
            <a:r>
              <a:rPr lang="de-DE" sz="2400" b="0" dirty="0">
                <a:latin typeface="Arial"/>
              </a:rPr>
              <a:t> different </a:t>
            </a:r>
            <a:r>
              <a:rPr lang="de-DE" sz="2400" b="0" dirty="0" err="1">
                <a:latin typeface="Arial"/>
              </a:rPr>
              <a:t>compensations</a:t>
            </a:r>
            <a:r>
              <a:rPr lang="de-DE" sz="2400" b="0" dirty="0">
                <a:latin typeface="Arial"/>
              </a:rPr>
              <a:t> </a:t>
            </a:r>
            <a:r>
              <a:rPr lang="de-DE" sz="2400" b="0" dirty="0" err="1">
                <a:latin typeface="Arial"/>
              </a:rPr>
              <a:t>can</a:t>
            </a:r>
            <a:r>
              <a:rPr lang="de-DE" sz="2400" b="0" dirty="0">
                <a:latin typeface="Arial"/>
              </a:rPr>
              <a:t> </a:t>
            </a:r>
            <a:r>
              <a:rPr lang="de-DE" sz="2400" b="0" dirty="0" err="1">
                <a:latin typeface="Arial"/>
              </a:rPr>
              <a:t>be</a:t>
            </a:r>
            <a:r>
              <a:rPr lang="de-DE" sz="2400" b="0" dirty="0">
                <a:latin typeface="Arial"/>
              </a:rPr>
              <a:t> </a:t>
            </a:r>
            <a:r>
              <a:rPr lang="de-DE" sz="2400" b="0" dirty="0" err="1">
                <a:latin typeface="Arial"/>
              </a:rPr>
              <a:t>determined</a:t>
            </a:r>
            <a:r>
              <a:rPr lang="de-DE" sz="2400" b="0" dirty="0">
                <a:latin typeface="Arial"/>
              </a:rPr>
              <a:t> at </a:t>
            </a:r>
            <a:r>
              <a:rPr lang="de-DE" sz="2400" b="0" dirty="0" err="1">
                <a:latin typeface="Arial"/>
              </a:rPr>
              <a:t>frequencies</a:t>
            </a:r>
            <a:r>
              <a:rPr lang="de-DE" sz="2400" b="0" dirty="0">
                <a:latin typeface="Arial"/>
              </a:rPr>
              <a:t>, </a:t>
            </a:r>
            <a:r>
              <a:rPr lang="de-DE" sz="2400" b="0" dirty="0" err="1">
                <a:latin typeface="Arial"/>
              </a:rPr>
              <a:t>where</a:t>
            </a:r>
            <a:r>
              <a:rPr lang="de-DE" sz="2400" b="0" dirty="0">
                <a:latin typeface="Arial"/>
              </a:rPr>
              <a:t> </a:t>
            </a:r>
            <a:r>
              <a:rPr lang="de-DE" sz="2400" b="0" dirty="0" err="1">
                <a:latin typeface="Arial"/>
              </a:rPr>
              <a:t>the</a:t>
            </a:r>
            <a:r>
              <a:rPr lang="de-DE" sz="2400" b="0" dirty="0">
                <a:latin typeface="Arial"/>
              </a:rPr>
              <a:t> Amplitude </a:t>
            </a:r>
            <a:r>
              <a:rPr lang="de-DE" sz="2400" b="0" dirty="0" err="1">
                <a:latin typeface="Arial"/>
              </a:rPr>
              <a:t>of</a:t>
            </a:r>
            <a:r>
              <a:rPr lang="de-DE" sz="2400" b="0" dirty="0">
                <a:latin typeface="Arial"/>
              </a:rPr>
              <a:t> </a:t>
            </a:r>
            <a:r>
              <a:rPr lang="de-DE" sz="2400" b="0" dirty="0" err="1">
                <a:latin typeface="Arial"/>
              </a:rPr>
              <a:t>the</a:t>
            </a:r>
            <a:r>
              <a:rPr lang="de-DE" sz="2400" b="0" dirty="0">
                <a:latin typeface="Arial"/>
              </a:rPr>
              <a:t> </a:t>
            </a:r>
            <a:r>
              <a:rPr lang="de-DE" sz="2400" b="0" dirty="0" err="1">
                <a:latin typeface="Arial"/>
              </a:rPr>
              <a:t>Impedance</a:t>
            </a:r>
            <a:r>
              <a:rPr lang="de-DE" sz="2400" b="0" dirty="0">
                <a:latin typeface="Arial"/>
              </a:rPr>
              <a:t> </a:t>
            </a:r>
            <a:r>
              <a:rPr lang="de-DE" sz="2400" b="0" dirty="0" err="1">
                <a:latin typeface="Arial"/>
              </a:rPr>
              <a:t>Function</a:t>
            </a:r>
            <a:r>
              <a:rPr lang="de-DE" sz="2400" b="0" dirty="0">
                <a:latin typeface="Arial"/>
              </a:rPr>
              <a:t> </a:t>
            </a:r>
            <a:r>
              <a:rPr lang="de-DE" sz="2400" b="0" dirty="0" err="1">
                <a:latin typeface="Arial"/>
              </a:rPr>
              <a:t>is</a:t>
            </a:r>
            <a:r>
              <a:rPr lang="de-DE" sz="2400" b="0" dirty="0">
                <a:latin typeface="Arial"/>
              </a:rPr>
              <a:t> Zero (26 Hz, 35 Hz and 42 Hz). </a:t>
            </a:r>
            <a:r>
              <a:rPr lang="de-DE" sz="2400" b="0" dirty="0" err="1">
                <a:latin typeface="Arial"/>
              </a:rPr>
              <a:t>If</a:t>
            </a:r>
            <a:r>
              <a:rPr lang="de-DE" sz="2400" b="0" dirty="0">
                <a:latin typeface="Arial"/>
              </a:rPr>
              <a:t> in </a:t>
            </a:r>
            <a:r>
              <a:rPr lang="de-DE" sz="2400" b="0" dirty="0" err="1">
                <a:latin typeface="Arial"/>
              </a:rPr>
              <a:t>this</a:t>
            </a:r>
            <a:r>
              <a:rPr lang="de-DE" sz="2400" b="0" dirty="0">
                <a:latin typeface="Arial"/>
              </a:rPr>
              <a:t> 60Hz (</a:t>
            </a:r>
            <a:r>
              <a:rPr lang="de-DE" sz="2400" b="0" dirty="0" err="1">
                <a:latin typeface="Arial"/>
              </a:rPr>
              <a:t>synchr</a:t>
            </a:r>
            <a:r>
              <a:rPr lang="de-DE" sz="2400" b="0" dirty="0">
                <a:latin typeface="Arial"/>
              </a:rPr>
              <a:t>. </a:t>
            </a:r>
            <a:r>
              <a:rPr lang="de-DE" sz="2400" b="0" dirty="0" err="1">
                <a:latin typeface="Arial"/>
              </a:rPr>
              <a:t>frequency</a:t>
            </a:r>
            <a:r>
              <a:rPr lang="de-DE" sz="2400" b="0" dirty="0">
                <a:latin typeface="Arial"/>
              </a:rPr>
              <a:t>) </a:t>
            </a:r>
            <a:r>
              <a:rPr lang="de-DE" sz="2400" b="0" dirty="0" err="1">
                <a:latin typeface="Arial"/>
              </a:rPr>
              <a:t>application</a:t>
            </a:r>
            <a:r>
              <a:rPr lang="de-DE" sz="2400" b="0" dirty="0">
                <a:latin typeface="Arial"/>
              </a:rPr>
              <a:t> </a:t>
            </a:r>
            <a:r>
              <a:rPr lang="de-DE" sz="2400" b="0" dirty="0" err="1">
                <a:latin typeface="Arial"/>
              </a:rPr>
              <a:t>the</a:t>
            </a:r>
            <a:r>
              <a:rPr lang="de-DE" sz="2400" b="0" dirty="0">
                <a:latin typeface="Arial"/>
              </a:rPr>
              <a:t> </a:t>
            </a:r>
            <a:r>
              <a:rPr lang="de-DE" sz="2400" dirty="0" err="1">
                <a:solidFill>
                  <a:srgbClr val="0000FF"/>
                </a:solidFill>
                <a:latin typeface="Arial"/>
              </a:rPr>
              <a:t>Mechanical</a:t>
            </a:r>
            <a:r>
              <a:rPr lang="de-DE" sz="2400" dirty="0">
                <a:solidFill>
                  <a:srgbClr val="0000FF"/>
                </a:solidFill>
                <a:latin typeface="Arial"/>
              </a:rPr>
              <a:t> Natural </a:t>
            </a:r>
            <a:r>
              <a:rPr lang="de-DE" sz="2400" dirty="0" err="1">
                <a:solidFill>
                  <a:srgbClr val="0000FF"/>
                </a:solidFill>
                <a:latin typeface="Arial"/>
              </a:rPr>
              <a:t>Frequencies</a:t>
            </a:r>
            <a:r>
              <a:rPr lang="de-DE" sz="2400" dirty="0">
                <a:solidFill>
                  <a:srgbClr val="0000FF"/>
                </a:solidFill>
                <a:latin typeface="Arial"/>
              </a:rPr>
              <a:t> </a:t>
            </a:r>
            <a:r>
              <a:rPr lang="de-DE" sz="2400" b="0" dirty="0" err="1">
                <a:latin typeface="Arial"/>
              </a:rPr>
              <a:t>are</a:t>
            </a:r>
            <a:r>
              <a:rPr lang="de-DE" sz="2400" b="0" dirty="0">
                <a:latin typeface="Arial"/>
              </a:rPr>
              <a:t> at </a:t>
            </a:r>
            <a:r>
              <a:rPr lang="de-DE" sz="2400" b="0" dirty="0" err="1">
                <a:latin typeface="Arial"/>
              </a:rPr>
              <a:t>for</a:t>
            </a:r>
            <a:r>
              <a:rPr lang="de-DE" sz="2400" b="0" dirty="0">
                <a:latin typeface="Arial"/>
              </a:rPr>
              <a:t> </a:t>
            </a:r>
            <a:r>
              <a:rPr lang="de-DE" sz="2400" b="0" dirty="0" err="1">
                <a:latin typeface="Arial"/>
              </a:rPr>
              <a:t>example</a:t>
            </a:r>
            <a:r>
              <a:rPr lang="de-DE" sz="2400" b="0" dirty="0">
                <a:latin typeface="Arial"/>
              </a:rPr>
              <a:t>  18 Hz and 34 Hz, </a:t>
            </a:r>
            <a:r>
              <a:rPr lang="de-DE" sz="2400" b="0" dirty="0" err="1">
                <a:latin typeface="Arial"/>
              </a:rPr>
              <a:t>the</a:t>
            </a:r>
            <a:r>
              <a:rPr lang="de-DE" sz="2400" b="0" dirty="0">
                <a:latin typeface="Arial"/>
              </a:rPr>
              <a:t>  </a:t>
            </a:r>
            <a:r>
              <a:rPr lang="de-DE" sz="2400" b="0" dirty="0" err="1">
                <a:latin typeface="Arial"/>
              </a:rPr>
              <a:t>conditions</a:t>
            </a:r>
            <a:r>
              <a:rPr lang="de-DE" sz="2400" b="0" dirty="0">
                <a:latin typeface="Arial"/>
              </a:rPr>
              <a:t> </a:t>
            </a:r>
            <a:r>
              <a:rPr lang="de-DE" sz="2400" b="0" dirty="0" err="1">
                <a:latin typeface="Arial"/>
              </a:rPr>
              <a:t>of</a:t>
            </a:r>
            <a:r>
              <a:rPr lang="de-DE" sz="2400" b="0" dirty="0">
                <a:latin typeface="Arial"/>
              </a:rPr>
              <a:t> an SSR </a:t>
            </a:r>
            <a:r>
              <a:rPr lang="de-DE" sz="2400" b="0" dirty="0" err="1">
                <a:latin typeface="Arial"/>
              </a:rPr>
              <a:t>event</a:t>
            </a:r>
            <a:r>
              <a:rPr lang="de-DE" sz="2400" b="0" dirty="0">
                <a:latin typeface="Arial"/>
              </a:rPr>
              <a:t> </a:t>
            </a:r>
            <a:r>
              <a:rPr lang="de-DE" sz="2400" b="0" dirty="0" err="1">
                <a:latin typeface="Arial"/>
              </a:rPr>
              <a:t>are</a:t>
            </a:r>
            <a:r>
              <a:rPr lang="de-DE" sz="2400" b="0" dirty="0">
                <a:latin typeface="Arial"/>
              </a:rPr>
              <a:t> </a:t>
            </a:r>
            <a:r>
              <a:rPr lang="de-DE" sz="2400" b="0" dirty="0" err="1">
                <a:latin typeface="Arial"/>
              </a:rPr>
              <a:t>most</a:t>
            </a:r>
            <a:r>
              <a:rPr lang="de-DE" sz="2400" b="0" dirty="0">
                <a:latin typeface="Arial"/>
              </a:rPr>
              <a:t> </a:t>
            </a:r>
            <a:r>
              <a:rPr lang="de-DE" sz="2400" b="0" dirty="0" err="1">
                <a:latin typeface="Arial"/>
              </a:rPr>
              <a:t>likely</a:t>
            </a:r>
            <a:r>
              <a:rPr lang="de-DE" sz="2400" b="0" dirty="0">
                <a:latin typeface="Arial"/>
              </a:rPr>
              <a:t>.</a:t>
            </a:r>
            <a:endParaRPr kumimoji="0" lang="de-DE" sz="2400" b="0" i="0" u="none" strike="noStrike" kern="1200" cap="none" spc="0" normalizeH="0" baseline="0" noProof="0" dirty="0">
              <a:ln>
                <a:noFill/>
              </a:ln>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325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65095" y="138163"/>
            <a:ext cx="10662284"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Electr</a:t>
            </a:r>
            <a:r>
              <a:rPr lang="de-DE" altLang="de-DE" sz="2400" dirty="0" err="1">
                <a:solidFill>
                  <a:srgbClr val="0000FF"/>
                </a:solidFill>
                <a:latin typeface="Arial" charset="0"/>
              </a:rPr>
              <a:t>ical</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2400" b="0" dirty="0">
                <a:latin typeface="Arial" charset="0"/>
              </a:rPr>
              <a:t>Amplitude and Phase </a:t>
            </a:r>
            <a:r>
              <a:rPr lang="de-DE" altLang="de-DE" sz="2400" b="0" dirty="0" err="1">
                <a:latin typeface="Arial" charset="0"/>
              </a:rPr>
              <a:t>of</a:t>
            </a:r>
            <a:r>
              <a:rPr lang="de-DE" altLang="de-DE" sz="2400" b="0" dirty="0">
                <a:latin typeface="Arial" charset="0"/>
              </a:rPr>
              <a:t> an </a:t>
            </a:r>
            <a:r>
              <a:rPr lang="de-DE" altLang="de-DE" sz="2400" b="0" dirty="0" err="1">
                <a:latin typeface="Arial" charset="0"/>
              </a:rPr>
              <a:t>Impedance</a:t>
            </a:r>
            <a:r>
              <a:rPr lang="de-DE" altLang="de-DE" sz="2400" b="0" dirty="0">
                <a:latin typeface="Arial" charset="0"/>
              </a:rPr>
              <a:t> </a:t>
            </a:r>
            <a:r>
              <a:rPr lang="de-DE" altLang="de-DE" sz="2400" b="0" dirty="0" err="1">
                <a:latin typeface="Arial" charset="0"/>
              </a:rPr>
              <a:t>Function</a:t>
            </a:r>
            <a:r>
              <a:rPr lang="de-DE" altLang="de-DE" sz="2400" b="0" dirty="0">
                <a:latin typeface="Arial" charset="0"/>
              </a:rPr>
              <a:t> </a:t>
            </a:r>
            <a:r>
              <a:rPr lang="de-DE" altLang="de-DE" sz="2400" b="0" dirty="0" err="1">
                <a:latin typeface="Arial" charset="0"/>
              </a:rPr>
              <a:t>for</a:t>
            </a:r>
            <a:r>
              <a:rPr lang="de-DE" altLang="de-DE" sz="2400" b="0" dirty="0">
                <a:latin typeface="Arial" charset="0"/>
              </a:rPr>
              <a:t> different </a:t>
            </a:r>
            <a:r>
              <a:rPr lang="de-DE" altLang="de-DE" sz="2400" b="0" dirty="0" err="1">
                <a:latin typeface="Arial" charset="0"/>
              </a:rPr>
              <a:t>compensations</a:t>
            </a:r>
            <a:endParaRPr kumimoji="0" lang="de-DE" altLang="de-DE" sz="2400" b="0" i="0" u="none" strike="noStrike" kern="1200" cap="none" spc="0" normalizeH="0" baseline="0" noProof="0" dirty="0">
              <a:ln>
                <a:noFill/>
              </a:ln>
              <a:effectLst/>
              <a:uLnTx/>
              <a:uFillTx/>
              <a:latin typeface="Arial" charset="0"/>
              <a:ea typeface="+mn-ea"/>
              <a:cs typeface="+mn-cs"/>
            </a:endParaRPr>
          </a:p>
        </p:txBody>
      </p:sp>
      <p:pic>
        <p:nvPicPr>
          <p:cNvPr id="2" name="Grafik 1">
            <a:extLst>
              <a:ext uri="{FF2B5EF4-FFF2-40B4-BE49-F238E27FC236}">
                <a16:creationId xmlns:a16="http://schemas.microsoft.com/office/drawing/2014/main" id="{3A9700D5-F9A7-2B63-42D4-C4A430B96002}"/>
              </a:ext>
            </a:extLst>
          </p:cNvPr>
          <p:cNvPicPr>
            <a:picLocks noChangeAspect="1"/>
          </p:cNvPicPr>
          <p:nvPr/>
        </p:nvPicPr>
        <p:blipFill>
          <a:blip r:embed="rId2"/>
          <a:stretch>
            <a:fillRect/>
          </a:stretch>
        </p:blipFill>
        <p:spPr>
          <a:xfrm>
            <a:off x="1567543" y="1451430"/>
            <a:ext cx="9376227" cy="5079999"/>
          </a:xfrm>
          <a:prstGeom prst="rect">
            <a:avLst/>
          </a:prstGeom>
        </p:spPr>
      </p:pic>
      <p:cxnSp>
        <p:nvCxnSpPr>
          <p:cNvPr id="5" name="Gerader Verbinder 4">
            <a:extLst>
              <a:ext uri="{FF2B5EF4-FFF2-40B4-BE49-F238E27FC236}">
                <a16:creationId xmlns:a16="http://schemas.microsoft.com/office/drawing/2014/main" id="{B6A5D347-090E-8701-A009-A4579D1D239E}"/>
              </a:ext>
            </a:extLst>
          </p:cNvPr>
          <p:cNvCxnSpPr>
            <a:cxnSpLocks/>
          </p:cNvCxnSpPr>
          <p:nvPr/>
        </p:nvCxnSpPr>
        <p:spPr>
          <a:xfrm>
            <a:off x="2873829" y="2815771"/>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0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a:extLst>
              <a:ext uri="{FF2B5EF4-FFF2-40B4-BE49-F238E27FC236}">
                <a16:creationId xmlns:a16="http://schemas.microsoft.com/office/drawing/2014/main" id="{8EC3160C-2A66-E772-1B65-C360C8E9B60A}"/>
              </a:ext>
            </a:extLst>
          </p:cNvPr>
          <p:cNvSpPr txBox="1">
            <a:spLocks/>
          </p:cNvSpPr>
          <p:nvPr/>
        </p:nvSpPr>
        <p:spPr bwMode="auto">
          <a:xfrm>
            <a:off x="1893888" y="2555875"/>
            <a:ext cx="6877050" cy="838200"/>
          </a:xfrm>
          <a:prstGeom prst="rect">
            <a:avLst/>
          </a:prstGeom>
          <a:noFill/>
          <a:ln w="9525">
            <a:noFill/>
            <a:miter lim="800000"/>
            <a:headEnd/>
            <a:tailEnd/>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de-DE" sz="2000" b="1" i="0" u="none" strike="noStrike" kern="0" cap="none" spc="0" normalizeH="0" baseline="0" noProof="0" dirty="0">
                <a:ln>
                  <a:noFill/>
                </a:ln>
                <a:solidFill>
                  <a:srgbClr val="000000"/>
                </a:solidFill>
                <a:effectLst/>
                <a:uLnTx/>
                <a:uFillTx/>
                <a:latin typeface="Arial"/>
                <a:ea typeface="+mn-ea"/>
                <a:cs typeface="+mn-cs"/>
              </a:rPr>
            </a:br>
            <a:r>
              <a:rPr kumimoji="0" lang="de-DE" sz="2000" b="1" i="0" u="none" strike="noStrike" kern="0" cap="none" spc="0" normalizeH="0" baseline="0" noProof="0" dirty="0">
                <a:ln>
                  <a:noFill/>
                </a:ln>
                <a:solidFill>
                  <a:srgbClr val="000000"/>
                </a:solidFill>
                <a:effectLst/>
                <a:uLnTx/>
                <a:uFillTx/>
                <a:latin typeface="Arial"/>
                <a:ea typeface="+mn-ea"/>
                <a:cs typeface="+mn-cs"/>
              </a:rPr>
              <a:t>		</a:t>
            </a:r>
          </a:p>
        </p:txBody>
      </p:sp>
      <p:sp>
        <p:nvSpPr>
          <p:cNvPr id="5" name="Textfeld 4">
            <a:extLst>
              <a:ext uri="{FF2B5EF4-FFF2-40B4-BE49-F238E27FC236}">
                <a16:creationId xmlns:a16="http://schemas.microsoft.com/office/drawing/2014/main" id="{07240E44-DC61-FF18-3D6B-E62916EA6331}"/>
              </a:ext>
            </a:extLst>
          </p:cNvPr>
          <p:cNvSpPr txBox="1">
            <a:spLocks noChangeArrowheads="1"/>
          </p:cNvSpPr>
          <p:nvPr/>
        </p:nvSpPr>
        <p:spPr bwMode="auto">
          <a:xfrm>
            <a:off x="866628" y="1097895"/>
            <a:ext cx="11020572" cy="5201424"/>
          </a:xfrm>
          <a:prstGeom prst="rect">
            <a:avLst/>
          </a:prstGeom>
          <a:noFill/>
          <a:ln>
            <a:noFill/>
          </a:ln>
        </p:spPr>
        <p:txBody>
          <a:bodyPr wrap="square">
            <a:spAutoFit/>
          </a:bodyPr>
          <a:lstStyle>
            <a:lvl1pPr marL="361950" indent="-361950"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0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effectLst/>
                <a:uLnTx/>
                <a:uFillTx/>
                <a:latin typeface="Arial" charset="0"/>
                <a:ea typeface="+mn-ea"/>
                <a:cs typeface="+mn-cs"/>
              </a:rPr>
              <a:t>Definition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Sub </a:t>
            </a:r>
            <a:r>
              <a:rPr kumimoji="0" lang="de-DE" altLang="de-DE" sz="2400" b="1" i="0" u="none" strike="noStrike" kern="1200" cap="none" spc="0" normalizeH="0" baseline="0" noProof="0" dirty="0" err="1">
                <a:ln>
                  <a:noFill/>
                </a:ln>
                <a:effectLst/>
                <a:uLnTx/>
                <a:uFillTx/>
                <a:latin typeface="Arial" charset="0"/>
                <a:ea typeface="+mn-ea"/>
                <a:cs typeface="+mn-cs"/>
              </a:rPr>
              <a:t>Synchronous</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Resonance</a:t>
            </a:r>
            <a:r>
              <a:rPr kumimoji="0" lang="de-DE" altLang="de-DE" sz="2400" b="1" i="0" u="none" strike="noStrike" kern="1200" cap="none" spc="0" normalizeH="0" baseline="0" noProof="0" dirty="0">
                <a:ln>
                  <a:noFill/>
                </a:ln>
                <a:effectLst/>
                <a:uLnTx/>
                <a:uFillTx/>
                <a:latin typeface="Arial" charset="0"/>
                <a:ea typeface="+mn-ea"/>
                <a:cs typeface="+mn-cs"/>
              </a:rPr>
              <a:t> (SSR)</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effectLst/>
                <a:uLnTx/>
                <a:uFillTx/>
                <a:latin typeface="Arial" charset="0"/>
                <a:ea typeface="+mn-ea"/>
                <a:cs typeface="+mn-cs"/>
              </a:rPr>
              <a:t>Excitation</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of</a:t>
            </a:r>
            <a:r>
              <a:rPr kumimoji="0" lang="de-DE" altLang="de-DE" sz="2400" b="1" i="0" u="none" strike="noStrike" kern="1200" cap="none" spc="0" normalizeH="0" baseline="0" noProof="0" dirty="0">
                <a:ln>
                  <a:noFill/>
                </a:ln>
                <a:effectLst/>
                <a:uLnTx/>
                <a:uFillTx/>
                <a:latin typeface="Arial" charset="0"/>
                <a:ea typeface="+mn-ea"/>
                <a:cs typeface="+mn-cs"/>
              </a:rPr>
              <a:t> </a:t>
            </a:r>
            <a:r>
              <a:rPr kumimoji="0" lang="de-DE" altLang="de-DE" sz="2400" b="1" i="0" u="none" strike="noStrike" kern="1200" cap="none" spc="0" normalizeH="0" baseline="0" noProof="0" dirty="0" err="1">
                <a:ln>
                  <a:noFill/>
                </a:ln>
                <a:effectLst/>
                <a:uLnTx/>
                <a:uFillTx/>
                <a:latin typeface="Arial" charset="0"/>
                <a:ea typeface="+mn-ea"/>
                <a:cs typeface="+mn-cs"/>
              </a:rPr>
              <a:t>Vibrations</a:t>
            </a:r>
            <a:r>
              <a:rPr kumimoji="0" lang="de-DE" altLang="de-DE" sz="2400" b="1" i="0" u="none" strike="noStrike" kern="1200" cap="none" spc="0" normalizeH="0" baseline="0" noProof="0" dirty="0">
                <a:ln>
                  <a:noFill/>
                </a:ln>
                <a:effectLst/>
                <a:uLnTx/>
                <a:uFillTx/>
                <a:latin typeface="Arial" charset="0"/>
                <a:ea typeface="+mn-ea"/>
                <a:cs typeface="+mn-cs"/>
              </a:rPr>
              <a:t> in Turbogenerators due </a:t>
            </a:r>
            <a:r>
              <a:rPr kumimoji="0" lang="de-DE" altLang="de-DE" sz="2400" b="1" i="0" u="none" strike="noStrike" kern="1200" cap="none" spc="0" normalizeH="0" baseline="0" noProof="0" dirty="0" err="1">
                <a:ln>
                  <a:noFill/>
                </a:ln>
                <a:effectLst/>
                <a:uLnTx/>
                <a:uFillTx/>
                <a:latin typeface="Arial" charset="0"/>
                <a:ea typeface="+mn-ea"/>
                <a:cs typeface="+mn-cs"/>
              </a:rPr>
              <a:t>to</a:t>
            </a:r>
            <a:r>
              <a:rPr kumimoji="0" lang="de-DE" altLang="de-DE" sz="2400" b="1" i="0" u="none" strike="noStrike" kern="1200" cap="none" spc="0" normalizeH="0" baseline="0" noProof="0" dirty="0">
                <a:ln>
                  <a:noFill/>
                </a:ln>
                <a:effectLst/>
                <a:uLnTx/>
                <a:uFillTx/>
                <a:latin typeface="Arial" charset="0"/>
                <a:ea typeface="+mn-ea"/>
                <a:cs typeface="+mn-cs"/>
              </a:rPr>
              <a:t> Air Gap Torques </a:t>
            </a: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Conditions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for</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Torsional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Sub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Synchronous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Resonance</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A simple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Model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with</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Series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Compensation</a:t>
            </a: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Electrical</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Natural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Frequencies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and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SSR-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noProof="0" dirty="0">
                <a:ln>
                  <a:noFill/>
                </a:ln>
                <a:solidFill>
                  <a:srgbClr val="0000FF"/>
                </a:solidFill>
                <a:effectLst/>
                <a:uLnTx/>
                <a:uFillTx/>
                <a:latin typeface="Arial" charset="0"/>
                <a:ea typeface="+mn-ea"/>
                <a:cs typeface="+mn-cs"/>
              </a:rPr>
              <a:t> OL3 Turbogenerator </a:t>
            </a:r>
            <a:endParaRPr kumimoji="0" lang="de-DE" altLang="de-DE"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a:p>
            <a:pPr marL="361950" marR="0" lvl="0" indent="-36195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de-DE" altLang="de-DE"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8" name="Rechteck 1">
            <a:extLst>
              <a:ext uri="{FF2B5EF4-FFF2-40B4-BE49-F238E27FC236}">
                <a16:creationId xmlns:a16="http://schemas.microsoft.com/office/drawing/2014/main" id="{73D62BC3-6968-894E-0025-EA65A3EC0C0F}"/>
              </a:ext>
            </a:extLst>
          </p:cNvPr>
          <p:cNvSpPr>
            <a:spLocks noChangeArrowheads="1"/>
          </p:cNvSpPr>
          <p:nvPr/>
        </p:nvSpPr>
        <p:spPr bwMode="auto">
          <a:xfrm>
            <a:off x="753628" y="317585"/>
            <a:ext cx="10468553"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0" marR="0" lvl="0" indent="0" algn="l" defTabSz="914400" rtl="0" eaLnBrk="0" fontAlgn="base" latinLnBrk="0" hangingPunct="0">
              <a:lnSpc>
                <a:spcPct val="107000"/>
              </a:lnSpc>
              <a:spcBef>
                <a:spcPct val="0"/>
              </a:spcBef>
              <a:spcAft>
                <a:spcPts val="800"/>
              </a:spcAft>
              <a:buClrTx/>
              <a:buSzTx/>
              <a:buFont typeface="Wingdings" panose="05000000000000000000" pitchFamily="2" charset="2"/>
              <a:buNone/>
              <a:tabLst/>
              <a:defRPr/>
            </a:pPr>
            <a:r>
              <a:rPr kumimoji="0" lang="de-DE" altLang="de-DE" sz="2600" b="1" i="0" u="none" strike="noStrike" kern="1200" cap="none" spc="0" normalizeH="0" baseline="0" noProof="0" dirty="0" err="1">
                <a:ln>
                  <a:noFill/>
                </a:ln>
                <a:solidFill>
                  <a:srgbClr val="000000"/>
                </a:solidFill>
                <a:effectLst/>
                <a:uLnTx/>
                <a:uFillTx/>
                <a:latin typeface="Arial"/>
                <a:ea typeface="+mn-ea"/>
                <a:cs typeface="+mn-cs"/>
              </a:rPr>
              <a:t>Lecture</a:t>
            </a:r>
            <a:r>
              <a:rPr kumimoji="0" lang="de-DE" altLang="de-DE" sz="2600" b="1" i="0" u="none" strike="noStrike" kern="1200" cap="none" spc="0" normalizeH="0" baseline="0" noProof="0" dirty="0">
                <a:ln>
                  <a:noFill/>
                </a:ln>
                <a:solidFill>
                  <a:srgbClr val="000000"/>
                </a:solidFill>
                <a:effectLst/>
                <a:uLnTx/>
                <a:uFillTx/>
                <a:latin typeface="Arial"/>
                <a:ea typeface="+mn-ea"/>
                <a:cs typeface="+mn-cs"/>
              </a:rPr>
              <a:t> I </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The Sub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600" b="1" i="0" u="none" strike="noStrike" kern="1200" cap="none" spc="0" normalizeH="0" baseline="0" noProof="0" dirty="0" err="1">
                <a:ln>
                  <a:noFill/>
                </a:ln>
                <a:solidFill>
                  <a:srgbClr val="0000FF"/>
                </a:solidFill>
                <a:effectLst/>
                <a:uLnTx/>
                <a:uFillTx/>
                <a:latin typeface="Arial"/>
                <a:ea typeface="+mn-ea"/>
                <a:cs typeface="+mn-cs"/>
              </a:rPr>
              <a:t>Penomenon</a:t>
            </a:r>
            <a:r>
              <a:rPr kumimoji="0" lang="de-DE" altLang="de-DE" sz="2600" b="1" i="0" u="none" strike="noStrike" kern="1200" cap="none" spc="0" normalizeH="0" baseline="0" noProof="0" dirty="0">
                <a:ln>
                  <a:noFill/>
                </a:ln>
                <a:solidFill>
                  <a:srgbClr val="0000FF"/>
                </a:solidFill>
                <a:effectLst/>
                <a:uLnTx/>
                <a:uFillTx/>
                <a:latin typeface="Arial"/>
                <a:ea typeface="+mn-ea"/>
                <a:cs typeface="+mn-cs"/>
              </a:rPr>
              <a:t> (SSR)</a:t>
            </a:r>
          </a:p>
        </p:txBody>
      </p:sp>
    </p:spTree>
    <p:extLst>
      <p:ext uri="{BB962C8B-B14F-4D97-AF65-F5344CB8AC3E}">
        <p14:creationId xmlns:p14="http://schemas.microsoft.com/office/powerpoint/2010/main" val="1977354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7C0D7CE-071C-BD58-18FB-7809E65F5E93}"/>
              </a:ext>
            </a:extLst>
          </p:cNvPr>
          <p:cNvSpPr txBox="1"/>
          <p:nvPr/>
        </p:nvSpPr>
        <p:spPr>
          <a:xfrm>
            <a:off x="1177795" y="100063"/>
            <a:ext cx="10664766"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An SSR-</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Incident</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in </a:t>
            </a:r>
            <a:r>
              <a:rPr kumimoji="0" lang="de-DE" altLang="de-DE" sz="2400" b="1" i="0" u="none" strike="noStrike" kern="1200" cap="none" spc="0" normalizeH="0" baseline="0" noProof="0" dirty="0" err="1">
                <a:ln>
                  <a:noFill/>
                </a:ln>
                <a:solidFill>
                  <a:srgbClr val="0000FF"/>
                </a:solidFill>
                <a:effectLst/>
                <a:uLnTx/>
                <a:uFillTx/>
                <a:latin typeface="Arial" charset="0"/>
                <a:ea typeface="+mn-ea"/>
                <a:cs typeface="+mn-cs"/>
              </a:rPr>
              <a:t>the</a:t>
            </a:r>
            <a:r>
              <a:rPr kumimoji="0" lang="de-DE" altLang="de-DE" sz="2400" b="1" i="0" u="none" strike="noStrike" kern="1200" cap="none" spc="0" normalizeH="0" baseline="0" noProof="0" dirty="0">
                <a:ln>
                  <a:noFill/>
                </a:ln>
                <a:solidFill>
                  <a:srgbClr val="0000FF"/>
                </a:solidFill>
                <a:effectLst/>
                <a:uLnTx/>
                <a:uFillTx/>
                <a:latin typeface="Arial" charset="0"/>
                <a:ea typeface="+mn-ea"/>
                <a:cs typeface="+mn-cs"/>
              </a:rPr>
              <a:t> OL3 Turbogenerator</a:t>
            </a:r>
          </a:p>
          <a:p>
            <a:pPr marR="0" lvl="0" algn="l" defTabSz="914400" rtl="0" eaLnBrk="0" fontAlgn="base" latinLnBrk="0" hangingPunct="0">
              <a:lnSpc>
                <a:spcPct val="100000"/>
              </a:lnSpc>
              <a:spcBef>
                <a:spcPct val="0"/>
              </a:spcBef>
              <a:spcAft>
                <a:spcPct val="0"/>
              </a:spcAft>
              <a:buClrTx/>
              <a:buSzTx/>
              <a:tabLst/>
              <a:defRPr/>
            </a:pP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Example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Impedance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Functions</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Finish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close</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charset="0"/>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charset="0"/>
                <a:ea typeface="+mn-ea"/>
                <a:cs typeface="+mn-cs"/>
              </a:rPr>
              <a:t> OL3</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 name="Textfeld 1">
            <a:extLst>
              <a:ext uri="{FF2B5EF4-FFF2-40B4-BE49-F238E27FC236}">
                <a16:creationId xmlns:a16="http://schemas.microsoft.com/office/drawing/2014/main" id="{6F33DF63-403E-8307-AC72-F132D4C9FCF5}"/>
              </a:ext>
            </a:extLst>
          </p:cNvPr>
          <p:cNvSpPr txBox="1"/>
          <p:nvPr/>
        </p:nvSpPr>
        <p:spPr>
          <a:xfrm>
            <a:off x="902529" y="1125626"/>
            <a:ext cx="11129050" cy="526297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following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frequency-dependent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a</a:t>
            </a:r>
            <a:r>
              <a:rPr kumimoji="0" lang="de-DE" sz="2400" b="0" i="0" u="none" strike="noStrike" kern="1200" cap="none" spc="0" normalizeH="0" baseline="0" noProof="0" dirty="0" err="1">
                <a:ln>
                  <a:noFill/>
                </a:ln>
                <a:solidFill>
                  <a:srgbClr val="000000"/>
                </a:solidFill>
                <a:effectLst/>
                <a:uLnTx/>
                <a:uFillTx/>
                <a:latin typeface="Arial"/>
                <a:ea typeface="+mn-ea"/>
                <a:cs typeface="+mn-cs"/>
              </a:rPr>
              <a:t>mplitudes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Impedance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Functions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lang="de-DE" sz="2400" b="0" dirty="0">
                <a:solidFill>
                  <a:srgbClr val="000000"/>
                </a:solidFill>
                <a:latin typeface="Arial"/>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different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Finish </a:t>
            </a:r>
            <a:r>
              <a:rPr kumimoji="0" lang="de-DE" sz="2400" i="0" u="none" strike="noStrike" kern="1200" cap="none" spc="0" normalizeH="0" baseline="0" noProof="0" dirty="0" err="1">
                <a:ln>
                  <a:noFill/>
                </a:ln>
                <a:solidFill>
                  <a:srgbClr val="0000FF"/>
                </a:solidFill>
                <a:effectLst/>
                <a:uLnTx/>
                <a:uFillTx/>
                <a:latin typeface="Arial"/>
                <a:ea typeface="+mn-ea"/>
                <a:cs typeface="+mn-cs"/>
              </a:rPr>
              <a:t>Grid</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close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a:ln>
                  <a:noFill/>
                </a:ln>
                <a:solidFill>
                  <a:srgbClr val="000000"/>
                </a:solidFill>
                <a:effectLst/>
                <a:uLnTx/>
                <a:uFillTx/>
                <a:latin typeface="Arial"/>
                <a:ea typeface="+mn-ea"/>
                <a:cs typeface="+mn-cs"/>
              </a:rPr>
              <a:t>System. These passive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scans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show</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network plus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integrated</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from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terminals</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solid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curve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topology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which</a:t>
            </a:r>
            <a:r>
              <a:rPr kumimoji="0" lang="de-DE" sz="2400" b="0" i="0" u="none" strike="noStrike" kern="1200" cap="none" spc="0" normalizeH="0" baseline="0" noProof="0" dirty="0">
                <a:ln>
                  <a:noFill/>
                </a:ln>
                <a:solidFill>
                  <a:srgbClr val="000000"/>
                </a:solidFill>
                <a:effectLst/>
                <a:uLnTx/>
                <a:uFillTx/>
                <a:latin typeface="Arial"/>
                <a:ea typeface="+mn-ea"/>
                <a:cs typeface="+mn-cs"/>
              </a:rPr>
              <a:t> an </a:t>
            </a:r>
            <a:r>
              <a:rPr kumimoji="0" lang="de-DE" sz="2400" i="0" u="none" strike="noStrike" kern="1200" cap="none" spc="0" normalizeH="0" baseline="0" noProof="0" dirty="0">
                <a:ln>
                  <a:noFill/>
                </a:ln>
                <a:solidFill>
                  <a:srgbClr val="0000FF"/>
                </a:solidFill>
                <a:effectLst/>
                <a:uLnTx/>
                <a:uFillTx/>
                <a:latin typeface="Arial"/>
                <a:ea typeface="+mn-ea"/>
                <a:cs typeface="+mn-cs"/>
              </a:rPr>
              <a:t>SSR </a:t>
            </a:r>
            <a:r>
              <a:rPr kumimoji="0" lang="de-DE" sz="2400" i="0" u="none" strike="noStrike" kern="1200" cap="none" spc="0" normalizeH="0" baseline="0" noProof="0" dirty="0" err="1">
                <a:ln>
                  <a:noFill/>
                </a:ln>
                <a:solidFill>
                  <a:srgbClr val="0000FF"/>
                </a:solidFill>
                <a:effectLst/>
                <a:uLnTx/>
                <a:uFillTx/>
                <a:latin typeface="Arial"/>
                <a:ea typeface="+mn-ea"/>
                <a:cs typeface="+mn-cs"/>
              </a:rPr>
              <a:t>event</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reality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OL3 Turbogenerator</a:t>
            </a:r>
            <a:r>
              <a:rPr kumimoji="0" lang="de-DE" sz="2400" b="0" i="0" u="none" strike="noStrike" kern="1200" cap="none" spc="0" normalizeH="0" baseline="0" noProof="0" dirty="0">
                <a:ln>
                  <a:noFill/>
                </a:ln>
                <a:solidFill>
                  <a:srgbClr val="000000"/>
                </a:solidFill>
                <a:effectLst/>
                <a:uLnTx/>
                <a:uFillTx/>
                <a:latin typeface="Arial"/>
                <a:ea typeface="+mn-ea"/>
                <a:cs typeface="+mn-cs"/>
              </a:rPr>
              <a:t>. 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calculated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Impedance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Function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did</a:t>
            </a:r>
            <a:r>
              <a:rPr kumimoji="0" lang="de-DE" sz="2400" b="0" i="0" u="none" strike="noStrike" kern="1200" cap="none" spc="0" normalizeH="0" baseline="0" noProof="0" dirty="0">
                <a:ln>
                  <a:noFill/>
                </a:ln>
                <a:solidFill>
                  <a:srgbClr val="000000"/>
                </a:solidFill>
                <a:effectLst/>
                <a:uLnTx/>
                <a:uFillTx/>
                <a:latin typeface="Arial"/>
                <a:ea typeface="+mn-ea"/>
                <a:cs typeface="+mn-cs"/>
              </a:rPr>
              <a:t> not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reach</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zero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however</a:t>
            </a:r>
            <a:r>
              <a:rPr kumimoji="0" 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minimum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has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predicted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34,5 Hz</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de-DE" sz="2400" b="0" dirty="0">
              <a:solidFill>
                <a:srgbClr val="000000"/>
              </a:solidFill>
              <a:latin typeface="Arial"/>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sz="2400" b="0" i="0" u="none" strike="noStrike" kern="1200" cap="none" spc="0" normalizeH="0" baseline="0" noProof="0" dirty="0">
                <a:ln>
                  <a:noFill/>
                </a:ln>
                <a:solidFill>
                  <a:srgbClr val="000000"/>
                </a:solidFill>
                <a:effectLst/>
                <a:uLnTx/>
                <a:uFillTx/>
                <a:latin typeface="Arial"/>
                <a:ea typeface="+mn-ea"/>
                <a:cs typeface="+mn-cs"/>
              </a:rPr>
              <a:t> Minimum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interpreted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electrical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34,5 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r>
              <a:rPr kumimoji="0" lang="de-DE" sz="2400" b="0" i="0" u="none" strike="noStrike" kern="1200" cap="none" spc="0" normalizeH="0" baseline="0" noProof="0" dirty="0">
                <a:ln>
                  <a:noFill/>
                </a:ln>
                <a:solidFill>
                  <a:srgbClr val="000000"/>
                </a:solidFill>
                <a:effectLst/>
                <a:uLnTx/>
                <a:uFillTx/>
                <a:latin typeface="Arial"/>
                <a:ea typeface="+mn-ea"/>
                <a:cs typeface="+mn-cs"/>
              </a:rPr>
              <a:t> plus Generator, an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occurence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SSR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expected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lang="de-DE" sz="2400" b="0" dirty="0">
                <a:solidFill>
                  <a:srgbClr val="000000"/>
                </a:solidFill>
                <a:latin typeface="Arial"/>
              </a:rPr>
              <a:t>f</a:t>
            </a:r>
            <a:r>
              <a:rPr kumimoji="0" lang="de-DE" sz="2400" b="0" i="0" u="none" strike="noStrike" kern="1200" cap="none" spc="0" normalizeH="0" baseline="0" noProof="0" dirty="0" err="1">
                <a:ln>
                  <a:noFill/>
                </a:ln>
                <a:solidFill>
                  <a:srgbClr val="000000"/>
                </a:solidFill>
                <a:effectLst/>
                <a:uLnTx/>
                <a:uFillTx/>
                <a:latin typeface="Arial"/>
                <a:ea typeface="+mn-ea"/>
                <a:cs typeface="+mn-cs"/>
              </a:rPr>
              <a:t>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S</a:t>
            </a:r>
            <a:r>
              <a:rPr kumimoji="0" lang="de-DE" sz="2400" i="0" u="none" strike="noStrike" kern="1200" cap="none" spc="0" normalizeH="0" baseline="0" noProof="0" dirty="0">
                <a:ln>
                  <a:noFill/>
                </a:ln>
                <a:solidFill>
                  <a:srgbClr val="0000FF"/>
                </a:solidFill>
                <a:effectLst/>
                <a:uLnTx/>
                <a:uFillTx/>
                <a:latin typeface="Arial"/>
                <a:ea typeface="+mn-ea"/>
                <a:cs typeface="+mn-cs"/>
              </a:rPr>
              <a:t> - </a:t>
            </a:r>
            <a:r>
              <a:rPr kumimoji="0" lang="de-DE" sz="2400" i="0" u="none" strike="noStrike" kern="1200" cap="none" spc="0" normalizeH="0" baseline="0" noProof="0" dirty="0" err="1">
                <a:ln>
                  <a:noFill/>
                </a:ln>
                <a:solidFill>
                  <a:srgbClr val="0000FF"/>
                </a:solidFill>
                <a:effectLst/>
                <a:uLnTx/>
                <a:uFillTx/>
                <a:latin typeface="Arial"/>
                <a:ea typeface="+mn-ea"/>
                <a:cs typeface="+mn-cs"/>
              </a:rPr>
              <a:t>f</a:t>
            </a:r>
            <a:r>
              <a:rPr kumimoji="0" lang="de-DE" sz="2400" i="0" u="none" strike="noStrike" kern="1200" cap="none" spc="0" normalizeH="0" baseline="-25000" noProof="0" dirty="0" err="1">
                <a:ln>
                  <a:noFill/>
                </a:ln>
                <a:solidFill>
                  <a:srgbClr val="0000FF"/>
                </a:solidFill>
                <a:effectLst/>
                <a:uLnTx/>
                <a:uFillTx/>
                <a:latin typeface="Arial"/>
                <a:ea typeface="+mn-ea"/>
                <a:cs typeface="+mn-cs"/>
              </a:rPr>
              <a:t>E</a:t>
            </a:r>
            <a:r>
              <a:rPr kumimoji="0" lang="de-DE" sz="2400" i="0" u="none" strike="noStrike" kern="1200" cap="none" spc="0" normalizeH="0" baseline="30000" noProof="0" dirty="0" err="1">
                <a:ln>
                  <a:noFill/>
                </a:ln>
                <a:solidFill>
                  <a:srgbClr val="0000FF"/>
                </a:solidFill>
                <a:effectLst/>
                <a:uLnTx/>
                <a:uFillTx/>
                <a:latin typeface="Arial"/>
                <a:ea typeface="+mn-ea"/>
                <a:cs typeface="+mn-cs"/>
              </a:rPr>
              <a:t>i</a:t>
            </a:r>
            <a:r>
              <a:rPr kumimoji="0" lang="de-DE" sz="2400" i="0" u="none" strike="noStrike" kern="1200" cap="none" spc="0" normalizeH="0" baseline="0" noProof="0" dirty="0">
                <a:ln>
                  <a:noFill/>
                </a:ln>
                <a:solidFill>
                  <a:srgbClr val="0000FF"/>
                </a:solidFill>
                <a:effectLst/>
                <a:uLnTx/>
                <a:uFillTx/>
                <a:latin typeface="Arial"/>
                <a:ea typeface="+mn-ea"/>
                <a:cs typeface="+mn-cs"/>
              </a:rPr>
              <a:t> ) = 15.5 Hz</a:t>
            </a:r>
            <a:r>
              <a:rPr kumimoji="0" lang="de-DE" sz="2400" b="0" i="0" u="none" strike="noStrike" kern="1200" cap="none" spc="0" normalizeH="0" baseline="0" noProof="0" dirty="0">
                <a:ln>
                  <a:noFill/>
                </a:ln>
                <a:solidFill>
                  <a:srgbClr val="000000"/>
                </a:solidFill>
                <a:effectLst/>
                <a:uLnTx/>
                <a:uFillTx/>
                <a:latin typeface="Arial"/>
                <a:ea typeface="+mn-ea"/>
                <a:cs typeface="+mn-cs"/>
              </a:rPr>
              <a:t>. This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value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fits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quite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frequency</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of</a:t>
            </a:r>
            <a:r>
              <a:rPr kumimoji="0" lang="de-DE" sz="2400" i="0" u="none" strike="noStrike" kern="1200" cap="none" spc="0" normalizeH="0" baseline="0" noProof="0" dirty="0">
                <a:ln>
                  <a:noFill/>
                </a:ln>
                <a:solidFill>
                  <a:srgbClr val="0000FF"/>
                </a:solidFill>
                <a:effectLst/>
                <a:uLnTx/>
                <a:uFillTx/>
                <a:latin typeface="Arial"/>
                <a:ea typeface="+mn-ea"/>
                <a:cs typeface="+mn-cs"/>
              </a:rPr>
              <a:t> 14,4 Hz</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5" name="Gerader Verbinder 4">
            <a:extLst>
              <a:ext uri="{FF2B5EF4-FFF2-40B4-BE49-F238E27FC236}">
                <a16:creationId xmlns:a16="http://schemas.microsoft.com/office/drawing/2014/main" id="{25154E4E-0CB8-B01E-339E-F5087CB2A4CF}"/>
              </a:ext>
            </a:extLst>
          </p:cNvPr>
          <p:cNvCxnSpPr>
            <a:cxnSpLocks/>
          </p:cNvCxnSpPr>
          <p:nvPr/>
        </p:nvCxnSpPr>
        <p:spPr>
          <a:xfrm>
            <a:off x="4457700" y="3429000"/>
            <a:ext cx="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0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785798" y="57879"/>
            <a:ext cx="10722502"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err="1">
                <a:latin typeface="Arial"/>
              </a:rPr>
              <a:t>Impedance</a:t>
            </a:r>
            <a:r>
              <a:rPr lang="de-DE" sz="2400" b="0" dirty="0">
                <a:latin typeface="Arial"/>
              </a:rPr>
              <a:t> </a:t>
            </a:r>
            <a:r>
              <a:rPr lang="de-DE" sz="2400" b="0" dirty="0" err="1">
                <a:latin typeface="Arial"/>
              </a:rPr>
              <a:t>Function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Finish </a:t>
            </a:r>
            <a:r>
              <a:rPr kumimoji="0" lang="de-DE" sz="2400" b="0" i="0" u="none" strike="noStrike" kern="1200" cap="none" spc="0" normalizeH="0" baseline="0" noProof="0" dirty="0" err="1">
                <a:ln>
                  <a:noFill/>
                </a:ln>
                <a:effectLst/>
                <a:uLnTx/>
                <a:uFillTx/>
                <a:latin typeface="Arial"/>
                <a:ea typeface="+mn-ea"/>
                <a:cs typeface="+mn-cs"/>
              </a:rPr>
              <a:t>Grid</a:t>
            </a:r>
            <a:r>
              <a:rPr kumimoji="0" lang="de-DE" sz="2400" b="0" i="0" u="none" strike="noStrike" kern="1200" cap="none" spc="0" normalizeH="0" baseline="0" noProof="0" dirty="0">
                <a:ln>
                  <a:noFill/>
                </a:ln>
                <a:effectLst/>
                <a:uLnTx/>
                <a:uFillTx/>
                <a:latin typeface="Arial"/>
                <a:ea typeface="+mn-ea"/>
                <a:cs typeface="+mn-cs"/>
              </a:rPr>
              <a:t> plus Generator </a:t>
            </a:r>
            <a:r>
              <a:rPr kumimoji="0" lang="de-DE" sz="2400" b="0" i="0" u="none" strike="noStrike" kern="1200" cap="none" spc="0" normalizeH="0" baseline="0" noProof="0" dirty="0" err="1">
                <a:ln>
                  <a:noFill/>
                </a:ln>
                <a:effectLst/>
                <a:uLnTx/>
                <a:uFillTx/>
                <a:latin typeface="Arial"/>
                <a:ea typeface="+mn-ea"/>
                <a:cs typeface="+mn-cs"/>
              </a:rPr>
              <a:t>close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OL3</a:t>
            </a:r>
          </a:p>
        </p:txBody>
      </p:sp>
      <p:pic>
        <p:nvPicPr>
          <p:cNvPr id="5" name="Grafik 4">
            <a:extLst>
              <a:ext uri="{FF2B5EF4-FFF2-40B4-BE49-F238E27FC236}">
                <a16:creationId xmlns:a16="http://schemas.microsoft.com/office/drawing/2014/main" id="{E3A00924-D319-D370-3B84-6C943DD78156}"/>
              </a:ext>
            </a:extLst>
          </p:cNvPr>
          <p:cNvPicPr>
            <a:picLocks noChangeAspect="1"/>
          </p:cNvPicPr>
          <p:nvPr/>
        </p:nvPicPr>
        <p:blipFill>
          <a:blip r:embed="rId3"/>
          <a:stretch>
            <a:fillRect/>
          </a:stretch>
        </p:blipFill>
        <p:spPr>
          <a:xfrm>
            <a:off x="1575412" y="1454227"/>
            <a:ext cx="9143274" cy="5117170"/>
          </a:xfrm>
          <a:prstGeom prst="rect">
            <a:avLst/>
          </a:prstGeom>
        </p:spPr>
      </p:pic>
      <p:sp>
        <p:nvSpPr>
          <p:cNvPr id="3" name="Rechteck 2">
            <a:extLst>
              <a:ext uri="{FF2B5EF4-FFF2-40B4-BE49-F238E27FC236}">
                <a16:creationId xmlns:a16="http://schemas.microsoft.com/office/drawing/2014/main" id="{A0687025-785C-0CED-D9C9-4381FF77C99B}"/>
              </a:ext>
            </a:extLst>
          </p:cNvPr>
          <p:cNvSpPr/>
          <p:nvPr/>
        </p:nvSpPr>
        <p:spPr>
          <a:xfrm>
            <a:off x="3150824" y="6169445"/>
            <a:ext cx="738130"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999476B-A2FC-4C4E-31DE-727281A54AD8}"/>
              </a:ext>
            </a:extLst>
          </p:cNvPr>
          <p:cNvSpPr/>
          <p:nvPr/>
        </p:nvSpPr>
        <p:spPr>
          <a:xfrm>
            <a:off x="2225040" y="5339689"/>
            <a:ext cx="8148320" cy="15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E855794-C086-4857-8DB4-4D2C159F527D}"/>
              </a:ext>
            </a:extLst>
          </p:cNvPr>
          <p:cNvSpPr/>
          <p:nvPr/>
        </p:nvSpPr>
        <p:spPr>
          <a:xfrm>
            <a:off x="2021840" y="1554479"/>
            <a:ext cx="203200" cy="37852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D5E7DCC-E046-0342-209F-26B6AEC1F6FB}"/>
              </a:ext>
            </a:extLst>
          </p:cNvPr>
          <p:cNvSpPr/>
          <p:nvPr/>
        </p:nvSpPr>
        <p:spPr>
          <a:xfrm>
            <a:off x="7294880" y="1635760"/>
            <a:ext cx="287528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80108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1296988" y="176213"/>
            <a:ext cx="10377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 Shapes of OL3</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296987" y="1586701"/>
                <a:ext cx="10530392"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four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Hz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OL3 Turbogenerator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Train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presented</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next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diagram</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together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with</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corresponding</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range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5,9 Hz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24,0 Hz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(SSR)</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event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first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three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well</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by an </a:t>
                </a:r>
                <a:r>
                  <a:rPr kumimoji="0" lang="de-DE" altLang="de-DE" sz="2400" b="1" i="0" u="none" strike="noStrike" kern="1200" cap="none" spc="0" normalizeH="0" baseline="0" noProof="0" dirty="0">
                    <a:ln>
                      <a:noFill/>
                    </a:ln>
                    <a:solidFill>
                      <a:srgbClr val="FF0000"/>
                    </a:solidFill>
                    <a:effectLst/>
                    <a:uLnTx/>
                    <a:uFillTx/>
                    <a:latin typeface="Arial"/>
                    <a:ea typeface="+mn-ea"/>
                    <a:cs typeface="+mn-cs"/>
                  </a:rPr>
                  <a:t>Air Gap Torque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due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fact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that</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have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dominant angular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displacements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Generator part. This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particularly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3rd </a:t>
                </a:r>
                <a:r>
                  <a:rPr kumimoji="0" lang="de-DE" altLang="de-DE" sz="2400" b="1" i="0" u="none" strike="noStrike" kern="1200" cap="none" spc="0" normalizeH="0" baseline="0" noProof="0" dirty="0" err="1">
                    <a:ln>
                      <a:noFill/>
                    </a:ln>
                    <a:solidFill>
                      <a:srgbClr val="0000FF"/>
                    </a:solidFill>
                    <a:effectLst/>
                    <a:uLnTx/>
                    <a:uFillTx/>
                    <a:latin typeface="Arial"/>
                    <a:ea typeface="+mn-ea"/>
                    <a:cs typeface="+mn-cs"/>
                  </a:rPr>
                  <a:t>mode</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 at 14,6 Hz</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very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sensitive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regarding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a:ln>
                      <a:noFill/>
                    </a:ln>
                    <a:solidFill>
                      <a:srgbClr val="0000FF"/>
                    </a:solidFill>
                    <a:effectLst/>
                    <a:uLnTx/>
                    <a:uFillTx/>
                    <a:latin typeface="Arial"/>
                    <a:ea typeface="+mn-ea"/>
                    <a:cs typeface="+mn-cs"/>
                  </a:rPr>
                  <a:t>SSR.</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de-DE" altLang="de-DE"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Blade-Rotor-Coupling</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a:ln>
                      <a:noFill/>
                    </a:ln>
                    <a:solidFill>
                      <a:srgbClr val="0000FF"/>
                    </a:solidFill>
                    <a:effectLst/>
                    <a:uLnTx/>
                    <a:uFillTx/>
                    <a:latin typeface="Arial"/>
                    <a:ea typeface="+mn-ea"/>
                    <a:cs typeface="+mn-cs"/>
                  </a:rPr>
                  <a:t>not relevant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these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lower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Modes and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can</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neglected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The blades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only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considered</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by</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their</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moments</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a:ea typeface="+mn-ea"/>
                    <a:cs typeface="+mn-cs"/>
                  </a:rPr>
                  <a:t>inertia</a:t>
                </a:r>
                <a:r>
                  <a:rPr kumimoji="0" lang="de-DE" altLang="de-DE" sz="2400" b="0" i="0" u="none" strike="noStrike" kern="1200" cap="none" spc="0" normalizeH="0" baseline="0" noProof="0" dirty="0">
                    <a:ln>
                      <a:noFill/>
                    </a:ln>
                    <a:solidFill>
                      <a:srgbClr val="000000"/>
                    </a:solidFill>
                    <a:effectLst/>
                    <a:uLnTx/>
                    <a:uFillTx/>
                    <a:latin typeface="Arial"/>
                    <a:ea typeface="+mn-ea"/>
                    <a:cs typeface="+mn-cs"/>
                  </a:rPr>
                  <a:t>.</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296987" y="1586701"/>
                <a:ext cx="10530392" cy="4893647"/>
              </a:xfrm>
              <a:prstGeom prst="rect">
                <a:avLst/>
              </a:prstGeom>
              <a:blipFill>
                <a:blip r:embed="rId3"/>
                <a:stretch>
                  <a:fillRect l="-811" t="-872" r="-753" b="-1993"/>
                </a:stretch>
              </a:blipFill>
            </p:spPr>
            <p:txBody>
              <a:bodyPr/>
              <a:lstStyle/>
              <a:p>
                <a:r>
                  <a:rPr lang="de-DE">
                    <a:noFill/>
                  </a:rPr>
                  <a:t> </a:t>
                </a:r>
              </a:p>
            </p:txBody>
          </p:sp>
        </mc:Fallback>
      </mc:AlternateContent>
    </p:spTree>
    <p:extLst>
      <p:ext uri="{BB962C8B-B14F-4D97-AF65-F5344CB8AC3E}">
        <p14:creationId xmlns:p14="http://schemas.microsoft.com/office/powerpoint/2010/main" val="257115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E93702E-A448-0591-B379-AE1C5E768CB0}"/>
              </a:ext>
            </a:extLst>
          </p:cNvPr>
          <p:cNvGrpSpPr/>
          <p:nvPr/>
        </p:nvGrpSpPr>
        <p:grpSpPr>
          <a:xfrm>
            <a:off x="154410" y="36423"/>
            <a:ext cx="11883180" cy="5987102"/>
            <a:chOff x="154410" y="36423"/>
            <a:chExt cx="11883180" cy="5987102"/>
          </a:xfrm>
        </p:grpSpPr>
        <p:sp>
          <p:nvSpPr>
            <p:cNvPr id="80899" name="Textfeld 1">
              <a:extLst>
                <a:ext uri="{FF2B5EF4-FFF2-40B4-BE49-F238E27FC236}">
                  <a16:creationId xmlns:a16="http://schemas.microsoft.com/office/drawing/2014/main" id="{23544988-08E2-32FD-00BD-3DADDBF13FE8}"/>
                </a:ext>
              </a:extLst>
            </p:cNvPr>
            <p:cNvSpPr txBox="1">
              <a:spLocks noChangeArrowheads="1"/>
            </p:cNvSpPr>
            <p:nvPr/>
          </p:nvSpPr>
          <p:spPr bwMode="auto">
            <a:xfrm>
              <a:off x="874997" y="36423"/>
              <a:ext cx="10377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 SSR-Incident in the OL3 Turbogenerator</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GB"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Lowest Torsional Natural Frequencies and Modes of OL3-Turbogenrator</a:t>
              </a:r>
              <a:endParaRPr kumimoji="0" lang="en-GB" altLang="de-DE"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6415C425-DBE7-3E09-6EA7-82EB658D97DB}"/>
                    </a:ext>
                  </a:extLst>
                </p:cNvPr>
                <p:cNvSpPr txBox="1"/>
                <p:nvPr/>
              </p:nvSpPr>
              <p:spPr>
                <a:xfrm>
                  <a:off x="1325599" y="4823196"/>
                  <a:ext cx="9476285"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Torsional Natural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1"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el-GR" sz="2400" b="0" i="0" u="none" strike="noStrike" kern="1200" cap="none" spc="0" normalizeH="0" baseline="0" noProof="0" dirty="0">
                      <a:ln>
                        <a:noFill/>
                      </a:ln>
                      <a:solidFill>
                        <a:srgbClr val="000000"/>
                      </a:solidFill>
                      <a:effectLst/>
                      <a:uLnTx/>
                      <a:uFillTx/>
                      <a:latin typeface="Arial"/>
                      <a:ea typeface="+mn-ea"/>
                      <a:cs typeface="+mn-cs"/>
                    </a:rPr>
                    <a:t>ω</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2 </a:t>
                  </a:r>
                  <a14:m>
                    <m:oMath xmlns:m="http://schemas.openxmlformats.org/officeDocument/2006/math">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r>
                        <a:rPr kumimoji="0" lang="de-DE"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de-DE" sz="2400" b="0" i="0" u="none" strike="noStrike" kern="1200" cap="none" spc="0" normalizeH="0" baseline="0" noProof="0" dirty="0">
                      <a:ln>
                        <a:noFill/>
                      </a:ln>
                      <a:solidFill>
                        <a:srgbClr val="000000"/>
                      </a:solidFill>
                      <a:effectLst/>
                      <a:uLnTx/>
                      <a:uFillTx/>
                      <a:latin typeface="Arial"/>
                      <a:ea typeface="+mn-ea"/>
                      <a:cs typeface="+mn-cs"/>
                    </a:rPr>
                    <a:t> Hz  (j = 1, 2…4)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Mode Shapes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Shaft</a:t>
                  </a:r>
                  <a:r>
                    <a:rPr kumimoji="0" lang="de-DE" sz="2400" b="1" i="0" u="none" strike="noStrike" kern="1200" cap="none" spc="0" normalizeH="0" baseline="0" noProof="0" dirty="0">
                      <a:ln>
                        <a:noFill/>
                      </a:ln>
                      <a:solidFill>
                        <a:srgbClr val="0000FF"/>
                      </a:solidFill>
                      <a:effectLst/>
                      <a:uLnTx/>
                      <a:uFillTx/>
                      <a:latin typeface="Arial"/>
                      <a:ea typeface="+mn-ea"/>
                      <a:cs typeface="+mn-cs"/>
                    </a:rPr>
                    <a:t> Train:  </a:t>
                  </a:r>
                  <a:r>
                    <a:rPr kumimoji="0" lang="el-GR" altLang="de-DE" sz="2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φ</a:t>
                  </a:r>
                  <a:r>
                    <a:rPr kumimoji="0" lang="de-DE" altLang="de-DE" sz="2400" b="0" i="0" u="none" strike="noStrike" kern="1200" cap="none" spc="0" normalizeH="0" baseline="-25000" noProof="0" dirty="0" err="1">
                      <a:ln>
                        <a:noFill/>
                      </a:ln>
                      <a:solidFill>
                        <a:srgbClr val="000000"/>
                      </a:solidFill>
                      <a:effectLst/>
                      <a:uLnTx/>
                      <a:uFillTx/>
                      <a:latin typeface="Arial"/>
                      <a:ea typeface="+mn-ea"/>
                      <a:cs typeface="Times New Roman" panose="02020603050405020304" pitchFamily="18" charset="0"/>
                    </a:rPr>
                    <a:t>M</a:t>
                  </a:r>
                  <a:r>
                    <a:rPr kumimoji="0" lang="de-DE" altLang="de-DE" sz="2400" b="0" i="0" u="none" strike="noStrike" kern="1200" cap="none" spc="0" normalizeH="0" baseline="30000" noProof="0" dirty="0" err="1">
                      <a:ln>
                        <a:noFill/>
                      </a:ln>
                      <a:solidFill>
                        <a:srgbClr val="000000"/>
                      </a:solidFill>
                      <a:effectLst/>
                      <a:uLnTx/>
                      <a:uFillTx/>
                      <a:latin typeface="Arial"/>
                      <a:ea typeface="+mn-ea"/>
                      <a:cs typeface="Times New Roman" panose="02020603050405020304" pitchFamily="18" charset="0"/>
                    </a:rPr>
                    <a:t>j</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p>
              </p:txBody>
            </p:sp>
          </mc:Choice>
          <mc:Fallback xmlns="">
            <p:sp>
              <p:nvSpPr>
                <p:cNvPr id="3" name="Textfeld 2">
                  <a:extLst>
                    <a:ext uri="{FF2B5EF4-FFF2-40B4-BE49-F238E27FC236}">
                      <a16:creationId xmlns:a16="http://schemas.microsoft.com/office/drawing/2014/main" id="{6415C425-DBE7-3E09-6EA7-82EB658D97DB}"/>
                    </a:ext>
                  </a:extLst>
                </p:cNvPr>
                <p:cNvSpPr txBox="1">
                  <a:spLocks noRot="1" noChangeAspect="1" noMove="1" noResize="1" noEditPoints="1" noAdjustHandles="1" noChangeArrowheads="1" noChangeShapeType="1" noTextEdit="1"/>
                </p:cNvSpPr>
                <p:nvPr/>
              </p:nvSpPr>
              <p:spPr>
                <a:xfrm>
                  <a:off x="1325599" y="4823196"/>
                  <a:ext cx="9476285" cy="1200329"/>
                </a:xfrm>
                <a:prstGeom prst="rect">
                  <a:avLst/>
                </a:prstGeom>
                <a:blipFill>
                  <a:blip r:embed="rId3"/>
                  <a:stretch>
                    <a:fillRect l="-965" t="-3553" b="-11168"/>
                  </a:stretch>
                </a:blipFill>
              </p:spPr>
              <p:txBody>
                <a:bodyPr/>
                <a:lstStyle/>
                <a:p>
                  <a:r>
                    <a:rPr lang="de-DE">
                      <a:noFill/>
                    </a:rPr>
                    <a:t> </a:t>
                  </a:r>
                </a:p>
              </p:txBody>
            </p:sp>
          </mc:Fallback>
        </mc:AlternateContent>
        <p:grpSp>
          <p:nvGrpSpPr>
            <p:cNvPr id="24" name="Gruppieren 23">
              <a:extLst>
                <a:ext uri="{FF2B5EF4-FFF2-40B4-BE49-F238E27FC236}">
                  <a16:creationId xmlns:a16="http://schemas.microsoft.com/office/drawing/2014/main" id="{B911A38C-12B0-F324-B8A5-E3799C7CF60A}"/>
                </a:ext>
              </a:extLst>
            </p:cNvPr>
            <p:cNvGrpSpPr/>
            <p:nvPr/>
          </p:nvGrpSpPr>
          <p:grpSpPr>
            <a:xfrm>
              <a:off x="154410" y="1314342"/>
              <a:ext cx="6069944" cy="1516312"/>
              <a:chOff x="154410" y="1314342"/>
              <a:chExt cx="6069944" cy="1516312"/>
            </a:xfrm>
          </p:grpSpPr>
          <p:pic>
            <p:nvPicPr>
              <p:cNvPr id="8" name="Grafik 7" descr="Ein Bild, das Diagramm, Text, Reihe, Screenshot enthält.&#10;&#10;Automatisch generierte Beschreibung">
                <a:extLst>
                  <a:ext uri="{FF2B5EF4-FFF2-40B4-BE49-F238E27FC236}">
                    <a16:creationId xmlns:a16="http://schemas.microsoft.com/office/drawing/2014/main" id="{30AA841E-43F7-8CCC-E817-8E44AD919F07}"/>
                  </a:ext>
                </a:extLst>
              </p:cNvPr>
              <p:cNvPicPr>
                <a:picLocks noChangeAspect="1"/>
              </p:cNvPicPr>
              <p:nvPr/>
            </p:nvPicPr>
            <p:blipFill rotWithShape="1">
              <a:blip r:embed="rId4">
                <a:extLst>
                  <a:ext uri="{28A0092B-C50C-407E-A947-70E740481C1C}">
                    <a14:useLocalDpi xmlns:a14="http://schemas.microsoft.com/office/drawing/2010/main" val="0"/>
                  </a:ext>
                </a:extLst>
              </a:blip>
              <a:srcRect t="32338" b="31326"/>
              <a:stretch/>
            </p:blipFill>
            <p:spPr>
              <a:xfrm>
                <a:off x="154410" y="1391732"/>
                <a:ext cx="6069944" cy="1438922"/>
              </a:xfrm>
              <a:prstGeom prst="rect">
                <a:avLst/>
              </a:prstGeom>
            </p:spPr>
          </p:pic>
          <p:sp>
            <p:nvSpPr>
              <p:cNvPr id="15" name="Textfeld 14">
                <a:extLst>
                  <a:ext uri="{FF2B5EF4-FFF2-40B4-BE49-F238E27FC236}">
                    <a16:creationId xmlns:a16="http://schemas.microsoft.com/office/drawing/2014/main" id="{432A4D8F-1682-9FB8-C5EA-21694BF0A7A3}"/>
                  </a:ext>
                </a:extLst>
              </p:cNvPr>
              <p:cNvSpPr txBox="1"/>
              <p:nvPr/>
            </p:nvSpPr>
            <p:spPr>
              <a:xfrm>
                <a:off x="4773535" y="1314342"/>
                <a:ext cx="10054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5.9 Hz</a:t>
                </a:r>
              </a:p>
            </p:txBody>
          </p:sp>
        </p:grpSp>
        <p:grpSp>
          <p:nvGrpSpPr>
            <p:cNvPr id="25" name="Gruppieren 24">
              <a:extLst>
                <a:ext uri="{FF2B5EF4-FFF2-40B4-BE49-F238E27FC236}">
                  <a16:creationId xmlns:a16="http://schemas.microsoft.com/office/drawing/2014/main" id="{D36DDABC-B4A8-62BA-6ECF-9BFD154476BD}"/>
                </a:ext>
              </a:extLst>
            </p:cNvPr>
            <p:cNvGrpSpPr/>
            <p:nvPr/>
          </p:nvGrpSpPr>
          <p:grpSpPr>
            <a:xfrm>
              <a:off x="5967646" y="1298583"/>
              <a:ext cx="6069944" cy="1559782"/>
              <a:chOff x="5967646" y="1298583"/>
              <a:chExt cx="6069944" cy="1559782"/>
            </a:xfrm>
          </p:grpSpPr>
          <p:pic>
            <p:nvPicPr>
              <p:cNvPr id="11" name="Grafik 10" descr="Ein Bild, das Diagramm, Text, Reihe, Screenshot enthält.&#10;&#10;Automatisch generierte Beschreibung">
                <a:extLst>
                  <a:ext uri="{FF2B5EF4-FFF2-40B4-BE49-F238E27FC236}">
                    <a16:creationId xmlns:a16="http://schemas.microsoft.com/office/drawing/2014/main" id="{0A023666-4CCE-CC06-F76E-ABA975DA6426}"/>
                  </a:ext>
                </a:extLst>
              </p:cNvPr>
              <p:cNvPicPr>
                <a:picLocks noChangeAspect="1"/>
              </p:cNvPicPr>
              <p:nvPr/>
            </p:nvPicPr>
            <p:blipFill rotWithShape="1">
              <a:blip r:embed="rId5">
                <a:extLst>
                  <a:ext uri="{28A0092B-C50C-407E-A947-70E740481C1C}">
                    <a14:useLocalDpi xmlns:a14="http://schemas.microsoft.com/office/drawing/2010/main" val="0"/>
                  </a:ext>
                </a:extLst>
              </a:blip>
              <a:srcRect t="32339" b="31324"/>
              <a:stretch/>
            </p:blipFill>
            <p:spPr>
              <a:xfrm>
                <a:off x="5967646" y="1419443"/>
                <a:ext cx="6069944" cy="1438922"/>
              </a:xfrm>
              <a:prstGeom prst="rect">
                <a:avLst/>
              </a:prstGeom>
            </p:spPr>
          </p:pic>
          <p:sp>
            <p:nvSpPr>
              <p:cNvPr id="17" name="Textfeld 16">
                <a:extLst>
                  <a:ext uri="{FF2B5EF4-FFF2-40B4-BE49-F238E27FC236}">
                    <a16:creationId xmlns:a16="http://schemas.microsoft.com/office/drawing/2014/main" id="{4BBA9480-0D96-1DD2-9968-81F5AE016BAD}"/>
                  </a:ext>
                </a:extLst>
              </p:cNvPr>
              <p:cNvSpPr txBox="1"/>
              <p:nvPr/>
            </p:nvSpPr>
            <p:spPr>
              <a:xfrm>
                <a:off x="9714727" y="129858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10.9 Hz</a:t>
                </a:r>
              </a:p>
            </p:txBody>
          </p:sp>
        </p:grpSp>
        <p:grpSp>
          <p:nvGrpSpPr>
            <p:cNvPr id="23" name="Gruppieren 22">
              <a:extLst>
                <a:ext uri="{FF2B5EF4-FFF2-40B4-BE49-F238E27FC236}">
                  <a16:creationId xmlns:a16="http://schemas.microsoft.com/office/drawing/2014/main" id="{006B995C-8C42-A00F-B5F2-10E9E2B69510}"/>
                </a:ext>
              </a:extLst>
            </p:cNvPr>
            <p:cNvGrpSpPr/>
            <p:nvPr/>
          </p:nvGrpSpPr>
          <p:grpSpPr>
            <a:xfrm>
              <a:off x="251027" y="2890223"/>
              <a:ext cx="6069945" cy="1460162"/>
              <a:chOff x="251027" y="2890223"/>
              <a:chExt cx="6069945" cy="1460162"/>
            </a:xfrm>
          </p:grpSpPr>
          <p:pic>
            <p:nvPicPr>
              <p:cNvPr id="14" name="Grafik 13" descr="Ein Bild, das Diagramm, Text, Screenshot, Reihe enthält.&#10;&#10;Automatisch generierte Beschreibung">
                <a:extLst>
                  <a:ext uri="{FF2B5EF4-FFF2-40B4-BE49-F238E27FC236}">
                    <a16:creationId xmlns:a16="http://schemas.microsoft.com/office/drawing/2014/main" id="{DD64E6BF-4ED6-26AE-1B31-C2F70E43FDC0}"/>
                  </a:ext>
                </a:extLst>
              </p:cNvPr>
              <p:cNvPicPr>
                <a:picLocks noChangeAspect="1"/>
              </p:cNvPicPr>
              <p:nvPr/>
            </p:nvPicPr>
            <p:blipFill rotWithShape="1">
              <a:blip r:embed="rId6">
                <a:extLst>
                  <a:ext uri="{28A0092B-C50C-407E-A947-70E740481C1C}">
                    <a14:useLocalDpi xmlns:a14="http://schemas.microsoft.com/office/drawing/2010/main" val="0"/>
                  </a:ext>
                </a:extLst>
              </a:blip>
              <a:srcRect t="32714" b="30949"/>
              <a:stretch/>
            </p:blipFill>
            <p:spPr>
              <a:xfrm>
                <a:off x="251027" y="2911463"/>
                <a:ext cx="6069945" cy="1438922"/>
              </a:xfrm>
              <a:prstGeom prst="rect">
                <a:avLst/>
              </a:prstGeom>
            </p:spPr>
          </p:pic>
          <p:sp>
            <p:nvSpPr>
              <p:cNvPr id="18" name="Textfeld 17">
                <a:extLst>
                  <a:ext uri="{FF2B5EF4-FFF2-40B4-BE49-F238E27FC236}">
                    <a16:creationId xmlns:a16="http://schemas.microsoft.com/office/drawing/2014/main" id="{22BBF6D7-C6A5-0C81-AC08-121E61AF7389}"/>
                  </a:ext>
                </a:extLst>
              </p:cNvPr>
              <p:cNvSpPr txBox="1"/>
              <p:nvPr/>
            </p:nvSpPr>
            <p:spPr>
              <a:xfrm>
                <a:off x="4626059" y="289022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14.6 Hz</a:t>
                </a:r>
              </a:p>
            </p:txBody>
          </p:sp>
        </p:grpSp>
        <p:grpSp>
          <p:nvGrpSpPr>
            <p:cNvPr id="22" name="Gruppieren 21">
              <a:extLst>
                <a:ext uri="{FF2B5EF4-FFF2-40B4-BE49-F238E27FC236}">
                  <a16:creationId xmlns:a16="http://schemas.microsoft.com/office/drawing/2014/main" id="{749BF7F2-9876-F221-8F79-32425EFB8539}"/>
                </a:ext>
              </a:extLst>
            </p:cNvPr>
            <p:cNvGrpSpPr/>
            <p:nvPr/>
          </p:nvGrpSpPr>
          <p:grpSpPr>
            <a:xfrm>
              <a:off x="5967646" y="2905293"/>
              <a:ext cx="6069944" cy="1445092"/>
              <a:chOff x="5967646" y="2905293"/>
              <a:chExt cx="6069944" cy="1445092"/>
            </a:xfrm>
          </p:grpSpPr>
          <p:pic>
            <p:nvPicPr>
              <p:cNvPr id="5" name="Grafik 4" descr="Ein Bild, das Text, Diagramm, Screenshot, Reihe enthält.&#10;&#10;Automatisch generierte Beschreibung">
                <a:extLst>
                  <a:ext uri="{FF2B5EF4-FFF2-40B4-BE49-F238E27FC236}">
                    <a16:creationId xmlns:a16="http://schemas.microsoft.com/office/drawing/2014/main" id="{8826BF7C-B727-769D-05D0-EF9613742765}"/>
                  </a:ext>
                </a:extLst>
              </p:cNvPr>
              <p:cNvPicPr>
                <a:picLocks noChangeAspect="1"/>
              </p:cNvPicPr>
              <p:nvPr/>
            </p:nvPicPr>
            <p:blipFill rotWithShape="1">
              <a:blip r:embed="rId7">
                <a:extLst>
                  <a:ext uri="{28A0092B-C50C-407E-A947-70E740481C1C}">
                    <a14:useLocalDpi xmlns:a14="http://schemas.microsoft.com/office/drawing/2010/main" val="0"/>
                  </a:ext>
                </a:extLst>
              </a:blip>
              <a:srcRect t="32339" b="31324"/>
              <a:stretch/>
            </p:blipFill>
            <p:spPr>
              <a:xfrm>
                <a:off x="5967646" y="2911463"/>
                <a:ext cx="6069944" cy="1438922"/>
              </a:xfrm>
              <a:prstGeom prst="rect">
                <a:avLst/>
              </a:prstGeom>
            </p:spPr>
          </p:pic>
          <p:sp>
            <p:nvSpPr>
              <p:cNvPr id="19" name="Textfeld 18">
                <a:extLst>
                  <a:ext uri="{FF2B5EF4-FFF2-40B4-BE49-F238E27FC236}">
                    <a16:creationId xmlns:a16="http://schemas.microsoft.com/office/drawing/2014/main" id="{FE4C7184-1363-892E-2A51-DA4EB95289D8}"/>
                  </a:ext>
                </a:extLst>
              </p:cNvPr>
              <p:cNvSpPr txBox="1"/>
              <p:nvPr/>
            </p:nvSpPr>
            <p:spPr>
              <a:xfrm>
                <a:off x="9714726" y="2905293"/>
                <a:ext cx="11689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24.0 Hz</a:t>
                </a:r>
              </a:p>
            </p:txBody>
          </p:sp>
        </p:grpSp>
      </p:grpSp>
      <p:sp>
        <p:nvSpPr>
          <p:cNvPr id="21" name="Rechteck 20">
            <a:extLst>
              <a:ext uri="{FF2B5EF4-FFF2-40B4-BE49-F238E27FC236}">
                <a16:creationId xmlns:a16="http://schemas.microsoft.com/office/drawing/2014/main" id="{F25A4811-1582-7792-AD92-68DDE469E63C}"/>
              </a:ext>
            </a:extLst>
          </p:cNvPr>
          <p:cNvSpPr/>
          <p:nvPr/>
        </p:nvSpPr>
        <p:spPr>
          <a:xfrm>
            <a:off x="347644" y="2724805"/>
            <a:ext cx="5844973" cy="157588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54902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A7CEC23-465B-D2DE-FD2F-DA6FFE8A7775}"/>
              </a:ext>
            </a:extLst>
          </p:cNvPr>
          <p:cNvSpPr txBox="1">
            <a:spLocks noChangeArrowheads="1"/>
          </p:cNvSpPr>
          <p:nvPr/>
        </p:nvSpPr>
        <p:spPr bwMode="auto">
          <a:xfrm>
            <a:off x="868363" y="117475"/>
            <a:ext cx="9283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6" name="Inhaltsplatzhalter 5">
            <a:extLst>
              <a:ext uri="{FF2B5EF4-FFF2-40B4-BE49-F238E27FC236}">
                <a16:creationId xmlns:a16="http://schemas.microsoft.com/office/drawing/2014/main" id="{6C7BEB8A-E952-8912-C6E8-3AF1C83D0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50619" y="2137400"/>
            <a:ext cx="6329999" cy="2880000"/>
          </a:xfrm>
          <a:prstGeom prst="rect">
            <a:avLst/>
          </a:prstGeom>
          <a:noFill/>
          <a:ln w="9525">
            <a:noFill/>
            <a:miter lim="800000"/>
            <a:headEnd/>
            <a:tailEnd/>
          </a:ln>
          <a:effectLst/>
        </p:spPr>
      </p:pic>
      <p:pic>
        <p:nvPicPr>
          <p:cNvPr id="7" name="Grafik 6">
            <a:extLst>
              <a:ext uri="{FF2B5EF4-FFF2-40B4-BE49-F238E27FC236}">
                <a16:creationId xmlns:a16="http://schemas.microsoft.com/office/drawing/2014/main" id="{CCEA78CD-2BB1-77E4-9BA9-5A1945F26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900" y="1989000"/>
            <a:ext cx="3841481" cy="2880000"/>
          </a:xfrm>
          <a:prstGeom prst="rect">
            <a:avLst/>
          </a:prstGeom>
        </p:spPr>
      </p:pic>
      <p:sp>
        <p:nvSpPr>
          <p:cNvPr id="3" name="Textfeld 2">
            <a:extLst>
              <a:ext uri="{FF2B5EF4-FFF2-40B4-BE49-F238E27FC236}">
                <a16:creationId xmlns:a16="http://schemas.microsoft.com/office/drawing/2014/main" id="{89350072-9565-DA41-0B78-41709BE9A128}"/>
              </a:ext>
            </a:extLst>
          </p:cNvPr>
          <p:cNvSpPr txBox="1"/>
          <p:nvPr/>
        </p:nvSpPr>
        <p:spPr>
          <a:xfrm>
            <a:off x="868363" y="5448597"/>
            <a:ext cx="1037113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Turbogenerator System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with</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Mechanical</a:t>
            </a:r>
            <a:r>
              <a:rPr kumimoji="0" lang="de-DE" altLang="de-DE"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a:t>
            </a:r>
            <a:r>
              <a:rPr kumimoji="0" lang="de-DE" altLang="de-DE" sz="240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Components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Electrical</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i="0" u="none" strike="noStrike" kern="1200" cap="none" spc="0" normalizeH="0" baseline="0" noProof="0" dirty="0" err="1">
                <a:ln>
                  <a:noFill/>
                </a:ln>
                <a:solidFill>
                  <a:srgbClr val="00B050"/>
                </a:solidFill>
                <a:effectLst/>
                <a:uLnTx/>
                <a:uFillTx/>
                <a:latin typeface="Arial" panose="020B0604020202020204" pitchFamily="34" charset="0"/>
                <a:ea typeface="+mn-ea"/>
                <a:cs typeface="+mn-cs"/>
              </a:rPr>
              <a:t>Grid</a:t>
            </a:r>
            <a:r>
              <a:rPr kumimoji="0" lang="de-DE"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System</a:t>
            </a:r>
          </a:p>
        </p:txBody>
      </p:sp>
    </p:spTree>
    <p:extLst>
      <p:ext uri="{BB962C8B-B14F-4D97-AF65-F5344CB8AC3E}">
        <p14:creationId xmlns:p14="http://schemas.microsoft.com/office/powerpoint/2010/main" val="1422864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991432" y="1394084"/>
            <a:ext cx="11003298"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If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frequencies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is</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vicinity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one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lowest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natural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frequencies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assembly</a:t>
            </a:r>
            <a:r>
              <a:rPr kumimoji="0" lang="de-DE" sz="2400" b="0" i="0" u="none" strike="noStrike" kern="1200" cap="none" spc="0" normalizeH="0" baseline="0" noProof="0" dirty="0">
                <a:ln>
                  <a:noFill/>
                </a:ln>
                <a:solidFill>
                  <a:srgbClr val="000000"/>
                </a:solidFill>
                <a:effectLst/>
                <a:uLnTx/>
                <a:uFillTx/>
                <a:latin typeface="Arial"/>
                <a:ea typeface="+mn-ea"/>
                <a:cs typeface="+mn-cs"/>
              </a:rPr>
              <a:t> will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excited</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strong resonant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torsional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vibrations</a:t>
            </a:r>
            <a:r>
              <a:rPr kumimoji="0" lang="de-DE" sz="2400" b="1" i="0" u="none" strike="noStrike" kern="1200" cap="none" spc="0" normalizeH="0" baseline="0" noProof="0" dirty="0">
                <a:ln>
                  <a:noFill/>
                </a:ln>
                <a:solidFill>
                  <a:srgbClr val="0000FF"/>
                </a:solidFill>
                <a:effectLst/>
                <a:uLnTx/>
                <a:uFillTx/>
                <a:latin typeface="Arial"/>
                <a:ea typeface="+mn-ea"/>
                <a:cs typeface="+mn-cs"/>
              </a:rPr>
              <a:t>.</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The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conditions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for</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1" i="0" u="none" strike="noStrike" kern="1200" cap="none" spc="0" normalizeH="0" baseline="0" noProof="0" dirty="0">
                <a:ln>
                  <a:noFill/>
                </a:ln>
                <a:solidFill>
                  <a:srgbClr val="0000FF"/>
                </a:solidFill>
                <a:effectLst/>
                <a:uLnTx/>
                <a:uFillTx/>
                <a:latin typeface="Arial"/>
                <a:ea typeface="+mn-ea"/>
                <a:cs typeface="+mn-cs"/>
              </a:rPr>
              <a:t>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are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therefore</a:t>
            </a:r>
            <a:r>
              <a:rPr kumimoji="0" lang="de-DE" sz="24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Torsional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Shaft</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M</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j</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  =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AGT</a:t>
            </a:r>
            <a:r>
              <a:rPr kumimoji="0" lang="de-DE" sz="2400" b="0" i="0" u="none" strike="noStrike" kern="1200" cap="none" spc="0" normalizeH="0" baseline="-25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SSR</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3000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E</a:t>
            </a:r>
            <a:r>
              <a:rPr kumimoji="0" lang="de-DE" sz="2400" b="0" i="0" u="none" strike="noStrike" kern="1200" cap="none" spc="0" normalizeH="0" baseline="30000" noProof="0" dirty="0" err="1">
                <a:ln>
                  <a:noFill/>
                </a:ln>
                <a:solidFill>
                  <a:srgbClr val="000000"/>
                </a:solidFill>
                <a:effectLst/>
                <a:uLnTx/>
                <a:uFillTx/>
                <a:latin typeface="Arial"/>
                <a:ea typeface="+mn-ea"/>
                <a:cs typeface="+mn-cs"/>
              </a:rPr>
              <a:t>i</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natural</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a:t>
            </a:r>
            <a:r>
              <a:rPr kumimoji="0" lang="de-DE" sz="2400" b="0" i="0" u="none" strike="noStrike" kern="1200" cap="none" spc="0" normalizeH="0" baseline="-25000" noProof="0" dirty="0" err="1">
                <a:ln>
                  <a:noFill/>
                </a:ln>
                <a:solidFill>
                  <a:srgbClr val="000000"/>
                </a:solidFill>
                <a:effectLst/>
                <a:uLnTx/>
                <a:uFillTx/>
                <a:latin typeface="Arial"/>
                <a:ea typeface="+mn-ea"/>
                <a:cs typeface="+mn-cs"/>
              </a:rPr>
              <a:t>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Synchronous</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of</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Grid</a:t>
            </a: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Gerader Verbinder 4">
            <a:extLst>
              <a:ext uri="{FF2B5EF4-FFF2-40B4-BE49-F238E27FC236}">
                <a16:creationId xmlns:a16="http://schemas.microsoft.com/office/drawing/2014/main" id="{8896FC4B-C2E0-64B3-2FA2-08AAA19520E5}"/>
              </a:ext>
            </a:extLst>
          </p:cNvPr>
          <p:cNvCxnSpPr>
            <a:cxnSpLocks/>
          </p:cNvCxnSpPr>
          <p:nvPr/>
        </p:nvCxnSpPr>
        <p:spPr>
          <a:xfrm flipV="1">
            <a:off x="1006562" y="4463546"/>
            <a:ext cx="4064595" cy="5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1784E88-400B-0B97-3574-D0B15B0166E5}"/>
              </a:ext>
            </a:extLst>
          </p:cNvPr>
          <p:cNvCxnSpPr>
            <a:cxnSpLocks/>
          </p:cNvCxnSpPr>
          <p:nvPr/>
        </p:nvCxnSpPr>
        <p:spPr>
          <a:xfrm>
            <a:off x="1019442" y="4474049"/>
            <a:ext cx="0" cy="938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524062DC-A91B-7A76-59E3-CC3007D118CF}"/>
              </a:ext>
            </a:extLst>
          </p:cNvPr>
          <p:cNvCxnSpPr>
            <a:cxnSpLocks/>
          </p:cNvCxnSpPr>
          <p:nvPr/>
        </p:nvCxnSpPr>
        <p:spPr>
          <a:xfrm flipH="1">
            <a:off x="1041400" y="5412308"/>
            <a:ext cx="40187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5342757A-6C02-9D8B-455F-802BFE7F024D}"/>
              </a:ext>
            </a:extLst>
          </p:cNvPr>
          <p:cNvCxnSpPr>
            <a:cxnSpLocks/>
          </p:cNvCxnSpPr>
          <p:nvPr/>
        </p:nvCxnSpPr>
        <p:spPr>
          <a:xfrm>
            <a:off x="5049199" y="4469118"/>
            <a:ext cx="21958" cy="9431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19C6C6B-FCA3-59E4-FB68-91F4AAA126C2}"/>
              </a:ext>
            </a:extLst>
          </p:cNvPr>
          <p:cNvSpPr txBox="1"/>
          <p:nvPr/>
        </p:nvSpPr>
        <p:spPr>
          <a:xfrm>
            <a:off x="846906" y="54360"/>
            <a:ext cx="10662923"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err="1">
                <a:ln>
                  <a:noFill/>
                </a:ln>
                <a:solidFill>
                  <a:srgbClr val="000000"/>
                </a:solidFill>
                <a:effectLst/>
                <a:uLnTx/>
                <a:uFillTx/>
                <a:latin typeface="Arial"/>
                <a:ea typeface="+mn-ea"/>
                <a:cs typeface="+mn-cs"/>
              </a:rPr>
              <a:t>Frequency</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content</a:t>
            </a:r>
            <a:r>
              <a:rPr kumimoji="0" lang="de-DE" sz="2400" b="0" i="0" u="none" strike="noStrike" kern="1200" cap="none" spc="0" normalizeH="0" baseline="0" noProof="0" dirty="0">
                <a:ln>
                  <a:noFill/>
                </a:ln>
                <a:solidFill>
                  <a:srgbClr val="000000"/>
                </a:solidFill>
                <a:effectLst/>
                <a:uLnTx/>
                <a:uFillTx/>
                <a:latin typeface="Arial"/>
                <a:ea typeface="+mn-ea"/>
                <a:cs typeface="+mn-cs"/>
              </a:rPr>
              <a:t> in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Air Gap Torque</a:t>
            </a:r>
          </a:p>
        </p:txBody>
      </p:sp>
    </p:spTree>
    <p:extLst>
      <p:ext uri="{BB962C8B-B14F-4D97-AF65-F5344CB8AC3E}">
        <p14:creationId xmlns:p14="http://schemas.microsoft.com/office/powerpoint/2010/main" val="2423392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1064815" y="0"/>
            <a:ext cx="9462847" cy="83099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latin typeface="Arial"/>
              </a:rPr>
              <a:t>Sensors </a:t>
            </a:r>
            <a:r>
              <a:rPr lang="de-DE" sz="2400" b="0" dirty="0" err="1">
                <a:latin typeface="Arial"/>
              </a:rPr>
              <a:t>to</a:t>
            </a:r>
            <a:r>
              <a:rPr lang="de-DE" sz="2400" b="0" dirty="0">
                <a:latin typeface="Arial"/>
              </a:rPr>
              <a:t> </a:t>
            </a:r>
            <a:r>
              <a:rPr lang="de-DE" sz="2400" b="0" dirty="0" err="1">
                <a:latin typeface="Arial"/>
              </a:rPr>
              <a:t>Measure</a:t>
            </a:r>
            <a:r>
              <a:rPr lang="de-DE" sz="2400" b="0" dirty="0">
                <a:latin typeface="Arial"/>
              </a:rPr>
              <a:t> </a:t>
            </a:r>
            <a:r>
              <a:rPr lang="de-DE" sz="2400" b="0" dirty="0" err="1">
                <a:latin typeface="Arial"/>
              </a:rPr>
              <a:t>Torsional</a:t>
            </a:r>
            <a:r>
              <a:rPr lang="de-DE" sz="2400" b="0" dirty="0">
                <a:latin typeface="Arial"/>
              </a:rPr>
              <a:t> </a:t>
            </a:r>
            <a:r>
              <a:rPr lang="de-DE" sz="2400" b="0" dirty="0" err="1">
                <a:latin typeface="Arial"/>
              </a:rPr>
              <a:t>Vibrations</a:t>
            </a:r>
            <a:r>
              <a:rPr lang="de-DE" sz="2400" b="0" dirty="0">
                <a:latin typeface="Arial"/>
              </a:rPr>
              <a:t> in </a:t>
            </a:r>
            <a:r>
              <a:rPr lang="de-DE" sz="2400" b="0" dirty="0" err="1">
                <a:latin typeface="Arial"/>
              </a:rPr>
              <a:t>the</a:t>
            </a:r>
            <a:r>
              <a:rPr lang="de-DE" sz="2400" b="0" dirty="0">
                <a:latin typeface="Arial"/>
              </a:rPr>
              <a:t> OL3 Turbogenerator</a:t>
            </a:r>
            <a:endParaRPr kumimoji="0" lang="de-DE" sz="2400" b="0" i="0" u="none" strike="noStrike" kern="1200" cap="none" spc="0" normalizeH="0" baseline="0" noProof="0" dirty="0">
              <a:ln>
                <a:noFill/>
              </a:ln>
              <a:effectLst/>
              <a:uLnTx/>
              <a:uFillTx/>
              <a:latin typeface="Arial"/>
              <a:ea typeface="+mn-ea"/>
              <a:cs typeface="+mn-cs"/>
            </a:endParaRPr>
          </a:p>
        </p:txBody>
      </p:sp>
      <p:pic>
        <p:nvPicPr>
          <p:cNvPr id="5" name="Grafik 4">
            <a:extLst>
              <a:ext uri="{FF2B5EF4-FFF2-40B4-BE49-F238E27FC236}">
                <a16:creationId xmlns:a16="http://schemas.microsoft.com/office/drawing/2014/main" id="{B1A15CE5-B25E-E9A4-5CE0-16196A49194B}"/>
              </a:ext>
            </a:extLst>
          </p:cNvPr>
          <p:cNvPicPr>
            <a:picLocks noChangeAspect="1"/>
          </p:cNvPicPr>
          <p:nvPr/>
        </p:nvPicPr>
        <p:blipFill>
          <a:blip r:embed="rId3"/>
          <a:stretch>
            <a:fillRect/>
          </a:stretch>
        </p:blipFill>
        <p:spPr>
          <a:xfrm>
            <a:off x="1064815" y="1359568"/>
            <a:ext cx="10292996" cy="4331369"/>
          </a:xfrm>
          <a:prstGeom prst="rect">
            <a:avLst/>
          </a:prstGeom>
        </p:spPr>
      </p:pic>
      <p:sp>
        <p:nvSpPr>
          <p:cNvPr id="3" name="Textfeld 2">
            <a:extLst>
              <a:ext uri="{FF2B5EF4-FFF2-40B4-BE49-F238E27FC236}">
                <a16:creationId xmlns:a16="http://schemas.microsoft.com/office/drawing/2014/main" id="{C314B9FF-922C-188B-61D0-234FE7E674B7}"/>
              </a:ext>
            </a:extLst>
          </p:cNvPr>
          <p:cNvSpPr txBox="1"/>
          <p:nvPr/>
        </p:nvSpPr>
        <p:spPr>
          <a:xfrm>
            <a:off x="1079663" y="5690937"/>
            <a:ext cx="10942419" cy="830997"/>
          </a:xfrm>
          <a:prstGeom prst="rect">
            <a:avLst/>
          </a:prstGeom>
          <a:noFill/>
        </p:spPr>
        <p:txBody>
          <a:bodyPr wrap="none" rtlCol="0">
            <a:spAutoFit/>
          </a:bodyPr>
          <a:lstStyle/>
          <a:p>
            <a:r>
              <a:rPr lang="de-DE" sz="2400" dirty="0" err="1">
                <a:solidFill>
                  <a:srgbClr val="0000FF"/>
                </a:solidFill>
                <a:latin typeface="+mn-lt"/>
              </a:rPr>
              <a:t>Strain</a:t>
            </a:r>
            <a:r>
              <a:rPr lang="de-DE" sz="2400" dirty="0">
                <a:solidFill>
                  <a:srgbClr val="0000FF"/>
                </a:solidFill>
                <a:latin typeface="+mn-lt"/>
              </a:rPr>
              <a:t> </a:t>
            </a:r>
            <a:r>
              <a:rPr lang="de-DE" sz="2400" dirty="0" err="1">
                <a:solidFill>
                  <a:srgbClr val="0000FF"/>
                </a:solidFill>
                <a:latin typeface="+mn-lt"/>
              </a:rPr>
              <a:t>gauge</a:t>
            </a:r>
            <a:r>
              <a:rPr lang="de-DE" sz="2400" dirty="0">
                <a:solidFill>
                  <a:srgbClr val="0000FF"/>
                </a:solidFill>
                <a:latin typeface="+mn-lt"/>
              </a:rPr>
              <a:t> </a:t>
            </a:r>
            <a:r>
              <a:rPr lang="de-DE" sz="2400" b="0" dirty="0">
                <a:latin typeface="+mn-lt"/>
              </a:rPr>
              <a:t>Sensors and </a:t>
            </a:r>
            <a:r>
              <a:rPr lang="de-DE" sz="2400" dirty="0">
                <a:solidFill>
                  <a:srgbClr val="0000FF"/>
                </a:solidFill>
                <a:latin typeface="+mn-lt"/>
              </a:rPr>
              <a:t>SSR </a:t>
            </a:r>
            <a:r>
              <a:rPr lang="de-DE" sz="2400" dirty="0" err="1">
                <a:solidFill>
                  <a:srgbClr val="0000FF"/>
                </a:solidFill>
                <a:latin typeface="+mn-lt"/>
              </a:rPr>
              <a:t>Sesors</a:t>
            </a:r>
            <a:r>
              <a:rPr lang="de-DE" sz="2400" dirty="0">
                <a:solidFill>
                  <a:srgbClr val="0000FF"/>
                </a:solidFill>
                <a:latin typeface="+mn-lt"/>
              </a:rPr>
              <a:t> </a:t>
            </a:r>
            <a:r>
              <a:rPr lang="de-DE" sz="2400" b="0" dirty="0" err="1">
                <a:latin typeface="+mn-lt"/>
              </a:rPr>
              <a:t>to</a:t>
            </a:r>
            <a:r>
              <a:rPr lang="de-DE" sz="2400" b="0" dirty="0">
                <a:latin typeface="+mn-lt"/>
              </a:rPr>
              <a:t> </a:t>
            </a:r>
            <a:r>
              <a:rPr lang="de-DE" sz="2400" b="0" dirty="0" err="1">
                <a:latin typeface="+mn-lt"/>
              </a:rPr>
              <a:t>measure</a:t>
            </a:r>
            <a:r>
              <a:rPr lang="de-DE" sz="2400" b="0" dirty="0">
                <a:latin typeface="+mn-lt"/>
              </a:rPr>
              <a:t> </a:t>
            </a:r>
            <a:r>
              <a:rPr lang="de-DE" sz="2400" dirty="0">
                <a:solidFill>
                  <a:srgbClr val="0000FF"/>
                </a:solidFill>
                <a:latin typeface="+mn-lt"/>
              </a:rPr>
              <a:t>Time </a:t>
            </a:r>
            <a:r>
              <a:rPr lang="de-DE" sz="2400" dirty="0" err="1">
                <a:solidFill>
                  <a:srgbClr val="0000FF"/>
                </a:solidFill>
                <a:latin typeface="+mn-lt"/>
              </a:rPr>
              <a:t>signals</a:t>
            </a:r>
            <a:r>
              <a:rPr lang="de-DE" sz="2400" dirty="0">
                <a:solidFill>
                  <a:srgbClr val="0000FF"/>
                </a:solidFill>
                <a:latin typeface="+mn-lt"/>
              </a:rPr>
              <a:t> </a:t>
            </a:r>
            <a:r>
              <a:rPr lang="de-DE" sz="2400" b="0" dirty="0" err="1">
                <a:latin typeface="+mn-lt"/>
              </a:rPr>
              <a:t>of</a:t>
            </a:r>
            <a:r>
              <a:rPr lang="de-DE" sz="2400" b="0" dirty="0">
                <a:latin typeface="+mn-lt"/>
              </a:rPr>
              <a:t> </a:t>
            </a:r>
            <a:r>
              <a:rPr lang="de-DE" sz="2400" b="0" dirty="0" err="1">
                <a:latin typeface="+mn-lt"/>
              </a:rPr>
              <a:t>stresses</a:t>
            </a:r>
            <a:endParaRPr lang="de-DE" sz="2400" b="0" dirty="0">
              <a:latin typeface="+mn-lt"/>
            </a:endParaRPr>
          </a:p>
          <a:p>
            <a:r>
              <a:rPr lang="de-DE" sz="2400" b="0" dirty="0">
                <a:latin typeface="+mn-lt"/>
              </a:rPr>
              <a:t>The </a:t>
            </a:r>
            <a:r>
              <a:rPr lang="de-DE" sz="2400" b="0" dirty="0" err="1">
                <a:latin typeface="+mn-lt"/>
              </a:rPr>
              <a:t>measured</a:t>
            </a:r>
            <a:r>
              <a:rPr lang="de-DE" sz="2400" b="0" dirty="0">
                <a:latin typeface="+mn-lt"/>
              </a:rPr>
              <a:t> </a:t>
            </a:r>
            <a:r>
              <a:rPr lang="de-DE" sz="2400" b="0" dirty="0" err="1">
                <a:latin typeface="+mn-lt"/>
              </a:rPr>
              <a:t>stresses</a:t>
            </a:r>
            <a:r>
              <a:rPr lang="de-DE" sz="2400" b="0" dirty="0">
                <a:latin typeface="+mn-lt"/>
              </a:rPr>
              <a:t> at 14,4 Hz </a:t>
            </a:r>
            <a:r>
              <a:rPr lang="de-DE" sz="2400" b="0" dirty="0" err="1">
                <a:latin typeface="+mn-lt"/>
              </a:rPr>
              <a:t>show</a:t>
            </a:r>
            <a:r>
              <a:rPr lang="de-DE" sz="2400" b="0" dirty="0">
                <a:latin typeface="+mn-lt"/>
              </a:rPr>
              <a:t> </a:t>
            </a:r>
            <a:r>
              <a:rPr lang="de-DE" sz="2400" b="0" dirty="0" err="1">
                <a:latin typeface="+mn-lt"/>
              </a:rPr>
              <a:t>the</a:t>
            </a:r>
            <a:r>
              <a:rPr lang="de-DE" sz="2400" b="0" dirty="0">
                <a:latin typeface="+mn-lt"/>
              </a:rPr>
              <a:t> </a:t>
            </a:r>
            <a:r>
              <a:rPr lang="de-DE" sz="2400" dirty="0">
                <a:solidFill>
                  <a:srgbClr val="0000FF"/>
                </a:solidFill>
                <a:latin typeface="+mn-lt"/>
              </a:rPr>
              <a:t>SSR- </a:t>
            </a:r>
            <a:r>
              <a:rPr lang="de-DE" sz="2400" dirty="0" err="1">
                <a:solidFill>
                  <a:srgbClr val="0000FF"/>
                </a:solidFill>
                <a:latin typeface="+mn-lt"/>
              </a:rPr>
              <a:t>Incident</a:t>
            </a:r>
            <a:r>
              <a:rPr lang="de-DE" sz="2400" dirty="0">
                <a:solidFill>
                  <a:srgbClr val="0000FF"/>
                </a:solidFill>
                <a:latin typeface="+mn-lt"/>
              </a:rPr>
              <a:t> </a:t>
            </a:r>
            <a:r>
              <a:rPr lang="de-DE" sz="2400" b="0" dirty="0">
                <a:latin typeface="+mn-lt"/>
              </a:rPr>
              <a:t>in </a:t>
            </a:r>
            <a:r>
              <a:rPr lang="de-DE" sz="2400" b="0" dirty="0" err="1">
                <a:latin typeface="+mn-lt"/>
              </a:rPr>
              <a:t>the</a:t>
            </a:r>
            <a:r>
              <a:rPr lang="de-DE" sz="2400" b="0" dirty="0">
                <a:latin typeface="+mn-lt"/>
              </a:rPr>
              <a:t> Generator</a:t>
            </a:r>
          </a:p>
        </p:txBody>
      </p:sp>
    </p:spTree>
    <p:extLst>
      <p:ext uri="{BB962C8B-B14F-4D97-AF65-F5344CB8AC3E}">
        <p14:creationId xmlns:p14="http://schemas.microsoft.com/office/powerpoint/2010/main" val="1101978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8231396" cy="4065600"/>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7" name="Textfeld 6">
            <a:extLst>
              <a:ext uri="{FF2B5EF4-FFF2-40B4-BE49-F238E27FC236}">
                <a16:creationId xmlns:a16="http://schemas.microsoft.com/office/drawing/2014/main" id="{6FC398EA-0CC6-8B3A-E763-86558DBADDF3}"/>
              </a:ext>
            </a:extLst>
          </p:cNvPr>
          <p:cNvSpPr txBox="1"/>
          <p:nvPr/>
        </p:nvSpPr>
        <p:spPr>
          <a:xfrm>
            <a:off x="645040" y="0"/>
            <a:ext cx="1043951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SSR incidents on 5.1.23 by SSR sensors </a:t>
            </a:r>
            <a:r>
              <a:rPr lang="en-GB" altLang="de-DE" sz="2400" b="0" dirty="0">
                <a:solidFill>
                  <a:srgbClr val="00B050"/>
                </a:solidFill>
                <a:latin typeface="Arial" panose="020B0604020202020204" pitchFamily="34" charset="0"/>
              </a:rPr>
              <a:t>at loc. 3, 5, 8</a:t>
            </a:r>
            <a:endParaRPr kumimoji="0" lang="en-GB" altLang="de-DE" sz="2400" b="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pic>
        <p:nvPicPr>
          <p:cNvPr id="8" name="Grafik 7">
            <a:extLst>
              <a:ext uri="{FF2B5EF4-FFF2-40B4-BE49-F238E27FC236}">
                <a16:creationId xmlns:a16="http://schemas.microsoft.com/office/drawing/2014/main" id="{4CCFE015-8D15-CE72-DE1B-755EC92E466E}"/>
              </a:ext>
            </a:extLst>
          </p:cNvPr>
          <p:cNvPicPr>
            <a:picLocks noChangeAspect="1"/>
          </p:cNvPicPr>
          <p:nvPr/>
        </p:nvPicPr>
        <p:blipFill>
          <a:blip r:embed="rId3"/>
          <a:stretch>
            <a:fillRect/>
          </a:stretch>
        </p:blipFill>
        <p:spPr>
          <a:xfrm>
            <a:off x="1285874" y="1173345"/>
            <a:ext cx="10067252" cy="5178903"/>
          </a:xfrm>
          <a:prstGeom prst="rect">
            <a:avLst/>
          </a:prstGeom>
        </p:spPr>
      </p:pic>
      <p:sp>
        <p:nvSpPr>
          <p:cNvPr id="10" name="Textfeld 9">
            <a:extLst>
              <a:ext uri="{FF2B5EF4-FFF2-40B4-BE49-F238E27FC236}">
                <a16:creationId xmlns:a16="http://schemas.microsoft.com/office/drawing/2014/main" id="{A07EEEFE-E3EF-733A-E384-266D888F42D5}"/>
              </a:ext>
            </a:extLst>
          </p:cNvPr>
          <p:cNvSpPr txBox="1"/>
          <p:nvPr/>
        </p:nvSpPr>
        <p:spPr>
          <a:xfrm>
            <a:off x="1352550" y="2362200"/>
            <a:ext cx="873957" cy="2308324"/>
          </a:xfrm>
          <a:prstGeom prst="rect">
            <a:avLst/>
          </a:prstGeom>
          <a:noFill/>
        </p:spPr>
        <p:txBody>
          <a:bodyPr wrap="none" rtlCol="0">
            <a:spAutoFit/>
          </a:bodyPr>
          <a:lstStyle/>
          <a:p>
            <a:r>
              <a:rPr lang="de-DE" sz="1600" dirty="0">
                <a:solidFill>
                  <a:srgbClr val="00B050"/>
                </a:solidFill>
              </a:rPr>
              <a:t>Loc</a:t>
            </a:r>
            <a:r>
              <a:rPr lang="de-DE" dirty="0">
                <a:solidFill>
                  <a:srgbClr val="00B050"/>
                </a:solidFill>
              </a:rPr>
              <a:t>.8</a:t>
            </a:r>
          </a:p>
          <a:p>
            <a:endParaRPr lang="de-DE" dirty="0"/>
          </a:p>
          <a:p>
            <a:endParaRPr lang="de-DE" dirty="0"/>
          </a:p>
          <a:p>
            <a:r>
              <a:rPr lang="de-DE" sz="1600" dirty="0">
                <a:solidFill>
                  <a:srgbClr val="00B050"/>
                </a:solidFill>
              </a:rPr>
              <a:t>Loc</a:t>
            </a:r>
            <a:r>
              <a:rPr lang="de-DE" dirty="0">
                <a:solidFill>
                  <a:srgbClr val="00B050"/>
                </a:solidFill>
              </a:rPr>
              <a:t>.5</a:t>
            </a:r>
          </a:p>
          <a:p>
            <a:endParaRPr lang="de-DE" dirty="0"/>
          </a:p>
          <a:p>
            <a:endParaRPr lang="de-DE" dirty="0"/>
          </a:p>
          <a:p>
            <a:r>
              <a:rPr lang="de-DE" dirty="0">
                <a:solidFill>
                  <a:srgbClr val="00B050"/>
                </a:solidFill>
              </a:rPr>
              <a:t>Loc.3</a:t>
            </a:r>
          </a:p>
          <a:p>
            <a:endParaRPr lang="de-DE" dirty="0"/>
          </a:p>
        </p:txBody>
      </p:sp>
      <p:sp>
        <p:nvSpPr>
          <p:cNvPr id="5" name="Rechteck 4">
            <a:extLst>
              <a:ext uri="{FF2B5EF4-FFF2-40B4-BE49-F238E27FC236}">
                <a16:creationId xmlns:a16="http://schemas.microsoft.com/office/drawing/2014/main" id="{A3C414AD-0FB1-6D4E-7D65-1736175E03DD}"/>
              </a:ext>
            </a:extLst>
          </p:cNvPr>
          <p:cNvSpPr/>
          <p:nvPr/>
        </p:nvSpPr>
        <p:spPr>
          <a:xfrm>
            <a:off x="1409700" y="1506798"/>
            <a:ext cx="3676650" cy="287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a:t>
            </a:r>
          </a:p>
        </p:txBody>
      </p:sp>
      <p:sp>
        <p:nvSpPr>
          <p:cNvPr id="14" name="Rechteck 13">
            <a:extLst>
              <a:ext uri="{FF2B5EF4-FFF2-40B4-BE49-F238E27FC236}">
                <a16:creationId xmlns:a16="http://schemas.microsoft.com/office/drawing/2014/main" id="{9FA11E75-A44C-3300-5726-FDF43A36740D}"/>
              </a:ext>
            </a:extLst>
          </p:cNvPr>
          <p:cNvSpPr/>
          <p:nvPr/>
        </p:nvSpPr>
        <p:spPr>
          <a:xfrm>
            <a:off x="10287084" y="1313761"/>
            <a:ext cx="1066042" cy="7011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00C893B-D7CF-D6D8-461A-289224CC7CE0}"/>
              </a:ext>
            </a:extLst>
          </p:cNvPr>
          <p:cNvSpPr/>
          <p:nvPr/>
        </p:nvSpPr>
        <p:spPr>
          <a:xfrm>
            <a:off x="2458720" y="2275840"/>
            <a:ext cx="264160" cy="3810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D41EFED-AE8F-F825-477D-80359667E7F3}"/>
              </a:ext>
            </a:extLst>
          </p:cNvPr>
          <p:cNvSpPr/>
          <p:nvPr/>
        </p:nvSpPr>
        <p:spPr>
          <a:xfrm>
            <a:off x="2722880" y="6085840"/>
            <a:ext cx="3068320" cy="2556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389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5ACBA-0B95-4FEC-A869-E335B7545AF9}"/>
              </a:ext>
            </a:extLst>
          </p:cNvPr>
          <p:cNvSpPr>
            <a:spLocks noGrp="1"/>
          </p:cNvSpPr>
          <p:nvPr>
            <p:ph type="dt" sz="half" idx="10"/>
          </p:nvPr>
        </p:nvSpPr>
        <p:spPr/>
        <p:txBody>
          <a:bodyPr/>
          <a:lstStyle/>
          <a:p>
            <a:r>
              <a:rPr lang="en-GB" dirty="0"/>
              <a:t>             </a:t>
            </a:r>
          </a:p>
        </p:txBody>
      </p:sp>
      <p:sp>
        <p:nvSpPr>
          <p:cNvPr id="3" name="Footer Placeholder 2">
            <a:extLst>
              <a:ext uri="{FF2B5EF4-FFF2-40B4-BE49-F238E27FC236}">
                <a16:creationId xmlns:a16="http://schemas.microsoft.com/office/drawing/2014/main" id="{6E129464-A1C5-4D99-ACE3-8574316242CD}"/>
              </a:ext>
            </a:extLst>
          </p:cNvPr>
          <p:cNvSpPr>
            <a:spLocks noGrp="1"/>
          </p:cNvSpPr>
          <p:nvPr>
            <p:ph type="ftr" sz="quarter" idx="11"/>
          </p:nvPr>
        </p:nvSpPr>
        <p:spPr/>
        <p:txBody>
          <a:bodyPr/>
          <a:lstStyle/>
          <a:p>
            <a:endParaRPr lang="en-GB" dirty="0"/>
          </a:p>
        </p:txBody>
      </p:sp>
      <p:sp>
        <p:nvSpPr>
          <p:cNvPr id="4" name="Content Placeholder 3">
            <a:extLst>
              <a:ext uri="{FF2B5EF4-FFF2-40B4-BE49-F238E27FC236}">
                <a16:creationId xmlns:a16="http://schemas.microsoft.com/office/drawing/2014/main" id="{26B3A94D-C99F-4036-A7B8-9E7B529DE853}"/>
              </a:ext>
            </a:extLst>
          </p:cNvPr>
          <p:cNvSpPr>
            <a:spLocks noGrp="1"/>
          </p:cNvSpPr>
          <p:nvPr>
            <p:ph sz="quarter" idx="13"/>
          </p:nvPr>
        </p:nvSpPr>
        <p:spPr>
          <a:xfrm>
            <a:off x="960001" y="2109381"/>
            <a:ext cx="4933499" cy="4213076"/>
          </a:xfrm>
        </p:spPr>
        <p:txBody>
          <a:bodyPr/>
          <a:lstStyle/>
          <a:p>
            <a:endParaRPr lang="en-GB" dirty="0"/>
          </a:p>
          <a:p>
            <a:pPr lvl="2"/>
            <a:endParaRPr lang="en-GB" dirty="0"/>
          </a:p>
          <a:p>
            <a:pPr lvl="2"/>
            <a:endParaRPr lang="en-GB" dirty="0"/>
          </a:p>
          <a:p>
            <a:endParaRPr lang="en-GB" dirty="0"/>
          </a:p>
          <a:p>
            <a:pPr lvl="1"/>
            <a:endParaRPr lang="en-GB" dirty="0"/>
          </a:p>
          <a:p>
            <a:pPr lvl="1"/>
            <a:endParaRPr lang="en-GB" dirty="0"/>
          </a:p>
          <a:p>
            <a:endParaRPr lang="en-GB" dirty="0"/>
          </a:p>
        </p:txBody>
      </p:sp>
      <p:sp>
        <p:nvSpPr>
          <p:cNvPr id="9" name="Rechteck 8">
            <a:extLst>
              <a:ext uri="{FF2B5EF4-FFF2-40B4-BE49-F238E27FC236}">
                <a16:creationId xmlns:a16="http://schemas.microsoft.com/office/drawing/2014/main" id="{C10FBB66-933B-40FF-21D0-41B393A564EF}"/>
              </a:ext>
            </a:extLst>
          </p:cNvPr>
          <p:cNvSpPr/>
          <p:nvPr/>
        </p:nvSpPr>
        <p:spPr>
          <a:xfrm>
            <a:off x="0" y="68581"/>
            <a:ext cx="1028700" cy="227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36AF2B7-1737-1030-64D1-1FBFB01090CB}"/>
              </a:ext>
            </a:extLst>
          </p:cNvPr>
          <p:cNvSpPr txBox="1"/>
          <p:nvPr/>
        </p:nvSpPr>
        <p:spPr>
          <a:xfrm>
            <a:off x="9427585" y="5436317"/>
            <a:ext cx="1804414"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0" name="Textfeld 9">
            <a:extLst>
              <a:ext uri="{FF2B5EF4-FFF2-40B4-BE49-F238E27FC236}">
                <a16:creationId xmlns:a16="http://schemas.microsoft.com/office/drawing/2014/main" id="{3473863A-97EC-F265-7206-05594D3E37A2}"/>
              </a:ext>
            </a:extLst>
          </p:cNvPr>
          <p:cNvSpPr txBox="1"/>
          <p:nvPr/>
        </p:nvSpPr>
        <p:spPr>
          <a:xfrm>
            <a:off x="2819401" y="5953125"/>
            <a:ext cx="1466849" cy="369332"/>
          </a:xfrm>
          <a:prstGeom prst="rect">
            <a:avLst/>
          </a:prstGeom>
          <a:noFill/>
        </p:spPr>
        <p:txBody>
          <a:bodyPr wrap="square" rtlCol="0">
            <a:spAutoFit/>
          </a:bodyPr>
          <a:lstStyle/>
          <a:p>
            <a:r>
              <a:rPr lang="de-DE" b="0" dirty="0" err="1">
                <a:latin typeface="+mn-lt"/>
              </a:rPr>
              <a:t>frequency</a:t>
            </a:r>
            <a:endParaRPr lang="de-DE" b="0" dirty="0">
              <a:latin typeface="+mn-lt"/>
            </a:endParaRPr>
          </a:p>
        </p:txBody>
      </p:sp>
      <p:sp>
        <p:nvSpPr>
          <p:cNvPr id="11" name="Textfeld 10">
            <a:extLst>
              <a:ext uri="{FF2B5EF4-FFF2-40B4-BE49-F238E27FC236}">
                <a16:creationId xmlns:a16="http://schemas.microsoft.com/office/drawing/2014/main" id="{09A8F449-461B-A56F-C231-EDD12BC9375F}"/>
              </a:ext>
            </a:extLst>
          </p:cNvPr>
          <p:cNvSpPr txBox="1"/>
          <p:nvPr/>
        </p:nvSpPr>
        <p:spPr>
          <a:xfrm>
            <a:off x="204009" y="3379297"/>
            <a:ext cx="919942" cy="369332"/>
          </a:xfrm>
          <a:prstGeom prst="rect">
            <a:avLst/>
          </a:prstGeom>
          <a:noFill/>
        </p:spPr>
        <p:txBody>
          <a:bodyPr wrap="square" rtlCol="0">
            <a:spAutoFit/>
          </a:bodyPr>
          <a:lstStyle/>
          <a:p>
            <a:r>
              <a:rPr lang="de-DE" b="0" dirty="0">
                <a:latin typeface="+mn-lt"/>
              </a:rPr>
              <a:t>time</a:t>
            </a:r>
          </a:p>
        </p:txBody>
      </p:sp>
      <p:sp>
        <p:nvSpPr>
          <p:cNvPr id="12" name="Textfeld 11">
            <a:extLst>
              <a:ext uri="{FF2B5EF4-FFF2-40B4-BE49-F238E27FC236}">
                <a16:creationId xmlns:a16="http://schemas.microsoft.com/office/drawing/2014/main" id="{97A351B3-56F3-62FC-21EE-301C0EB8A1FF}"/>
              </a:ext>
            </a:extLst>
          </p:cNvPr>
          <p:cNvSpPr txBox="1"/>
          <p:nvPr/>
        </p:nvSpPr>
        <p:spPr>
          <a:xfrm>
            <a:off x="7343775" y="2409825"/>
            <a:ext cx="800219" cy="369332"/>
          </a:xfrm>
          <a:prstGeom prst="rect">
            <a:avLst/>
          </a:prstGeom>
          <a:noFill/>
        </p:spPr>
        <p:txBody>
          <a:bodyPr wrap="none" rtlCol="0">
            <a:spAutoFit/>
          </a:bodyPr>
          <a:lstStyle/>
          <a:p>
            <a:r>
              <a:rPr lang="de-DE" b="0" dirty="0">
                <a:latin typeface="+mn-lt"/>
              </a:rPr>
              <a:t>stress</a:t>
            </a:r>
          </a:p>
        </p:txBody>
      </p:sp>
      <p:sp>
        <p:nvSpPr>
          <p:cNvPr id="13" name="Textfeld 12">
            <a:extLst>
              <a:ext uri="{FF2B5EF4-FFF2-40B4-BE49-F238E27FC236}">
                <a16:creationId xmlns:a16="http://schemas.microsoft.com/office/drawing/2014/main" id="{698B39A1-D919-3D44-2A81-6FFF4287F1DD}"/>
              </a:ext>
            </a:extLst>
          </p:cNvPr>
          <p:cNvSpPr txBox="1"/>
          <p:nvPr/>
        </p:nvSpPr>
        <p:spPr>
          <a:xfrm>
            <a:off x="6401251" y="4638675"/>
            <a:ext cx="620683" cy="369332"/>
          </a:xfrm>
          <a:prstGeom prst="rect">
            <a:avLst/>
          </a:prstGeom>
          <a:noFill/>
        </p:spPr>
        <p:txBody>
          <a:bodyPr wrap="none" rtlCol="0">
            <a:spAutoFit/>
          </a:bodyPr>
          <a:lstStyle/>
          <a:p>
            <a:r>
              <a:rPr lang="de-DE" b="0" dirty="0">
                <a:latin typeface="+mn-lt"/>
              </a:rPr>
              <a:t>time</a:t>
            </a:r>
          </a:p>
        </p:txBody>
      </p:sp>
      <p:pic>
        <p:nvPicPr>
          <p:cNvPr id="14" name="Picture 5">
            <a:extLst>
              <a:ext uri="{FF2B5EF4-FFF2-40B4-BE49-F238E27FC236}">
                <a16:creationId xmlns:a16="http://schemas.microsoft.com/office/drawing/2014/main" id="{C00CD333-3AC6-896D-CB7D-109491806EA1}"/>
              </a:ext>
            </a:extLst>
          </p:cNvPr>
          <p:cNvPicPr>
            <a:picLocks noChangeAspect="1"/>
          </p:cNvPicPr>
          <p:nvPr/>
        </p:nvPicPr>
        <p:blipFill>
          <a:blip r:embed="rId2"/>
          <a:stretch>
            <a:fillRect/>
          </a:stretch>
        </p:blipFill>
        <p:spPr>
          <a:xfrm>
            <a:off x="857251" y="1431836"/>
            <a:ext cx="4819650" cy="4454613"/>
          </a:xfrm>
          <a:prstGeom prst="rect">
            <a:avLst/>
          </a:prstGeom>
        </p:spPr>
      </p:pic>
      <p:pic>
        <p:nvPicPr>
          <p:cNvPr id="15" name="Picture 10">
            <a:extLst>
              <a:ext uri="{FF2B5EF4-FFF2-40B4-BE49-F238E27FC236}">
                <a16:creationId xmlns:a16="http://schemas.microsoft.com/office/drawing/2014/main" id="{78EA1532-A328-EE0E-C22C-68FB8BBFE788}"/>
              </a:ext>
            </a:extLst>
          </p:cNvPr>
          <p:cNvPicPr>
            <a:picLocks noChangeAspect="1"/>
          </p:cNvPicPr>
          <p:nvPr/>
        </p:nvPicPr>
        <p:blipFill>
          <a:blip r:embed="rId3"/>
          <a:stretch>
            <a:fillRect/>
          </a:stretch>
        </p:blipFill>
        <p:spPr>
          <a:xfrm>
            <a:off x="6401251" y="1398497"/>
            <a:ext cx="4926750" cy="4521289"/>
          </a:xfrm>
          <a:prstGeom prst="rect">
            <a:avLst/>
          </a:prstGeom>
        </p:spPr>
      </p:pic>
      <p:sp>
        <p:nvSpPr>
          <p:cNvPr id="16" name="Textfeld 15">
            <a:extLst>
              <a:ext uri="{FF2B5EF4-FFF2-40B4-BE49-F238E27FC236}">
                <a16:creationId xmlns:a16="http://schemas.microsoft.com/office/drawing/2014/main" id="{6F5B66C1-9EE1-F77A-A086-818C4155C25D}"/>
              </a:ext>
            </a:extLst>
          </p:cNvPr>
          <p:cNvSpPr txBox="1"/>
          <p:nvPr/>
        </p:nvSpPr>
        <p:spPr>
          <a:xfrm>
            <a:off x="7353359" y="2209770"/>
            <a:ext cx="800219" cy="369332"/>
          </a:xfrm>
          <a:prstGeom prst="rect">
            <a:avLst/>
          </a:prstGeom>
          <a:noFill/>
        </p:spPr>
        <p:txBody>
          <a:bodyPr wrap="none" rtlCol="0">
            <a:spAutoFit/>
          </a:bodyPr>
          <a:lstStyle/>
          <a:p>
            <a:r>
              <a:rPr lang="de-DE" b="0" dirty="0">
                <a:latin typeface="+mn-lt"/>
              </a:rPr>
              <a:t>stress</a:t>
            </a:r>
          </a:p>
        </p:txBody>
      </p:sp>
      <p:cxnSp>
        <p:nvCxnSpPr>
          <p:cNvPr id="6" name="Gerade Verbindung mit Pfeil 5">
            <a:extLst>
              <a:ext uri="{FF2B5EF4-FFF2-40B4-BE49-F238E27FC236}">
                <a16:creationId xmlns:a16="http://schemas.microsoft.com/office/drawing/2014/main" id="{AE210152-BA81-01A2-0CAA-303FE4949647}"/>
              </a:ext>
            </a:extLst>
          </p:cNvPr>
          <p:cNvCxnSpPr>
            <a:cxnSpLocks/>
          </p:cNvCxnSpPr>
          <p:nvPr/>
        </p:nvCxnSpPr>
        <p:spPr>
          <a:xfrm flipV="1">
            <a:off x="522514" y="3947886"/>
            <a:ext cx="0" cy="6907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D04511AF-1037-D09F-3A21-FBF7BA508F9F}"/>
              </a:ext>
            </a:extLst>
          </p:cNvPr>
          <p:cNvCxnSpPr>
            <a:cxnSpLocks/>
          </p:cNvCxnSpPr>
          <p:nvPr/>
        </p:nvCxnSpPr>
        <p:spPr>
          <a:xfrm flipH="1" flipV="1">
            <a:off x="6833141" y="5065075"/>
            <a:ext cx="380459" cy="584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5AB1A47C-1A16-3178-83A2-E510EE46537F}"/>
              </a:ext>
            </a:extLst>
          </p:cNvPr>
          <p:cNvSpPr/>
          <p:nvPr/>
        </p:nvSpPr>
        <p:spPr>
          <a:xfrm>
            <a:off x="1391478" y="5537199"/>
            <a:ext cx="3810442" cy="1930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D1840B8-42BF-D1FF-D5C9-CB71566ABC2D}"/>
              </a:ext>
            </a:extLst>
          </p:cNvPr>
          <p:cNvSpPr/>
          <p:nvPr/>
        </p:nvSpPr>
        <p:spPr>
          <a:xfrm>
            <a:off x="7021934" y="2109380"/>
            <a:ext cx="191666" cy="14364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D0FD5A1-0D49-1297-5FD1-797060CC0D01}"/>
              </a:ext>
            </a:extLst>
          </p:cNvPr>
          <p:cNvSpPr/>
          <p:nvPr/>
        </p:nvSpPr>
        <p:spPr>
          <a:xfrm rot="20721865">
            <a:off x="8372796" y="5134384"/>
            <a:ext cx="3042470" cy="3000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97D92103-A32A-995F-3C69-BFE763620EE4}"/>
              </a:ext>
            </a:extLst>
          </p:cNvPr>
          <p:cNvSpPr txBox="1"/>
          <p:nvPr/>
        </p:nvSpPr>
        <p:spPr>
          <a:xfrm>
            <a:off x="960001" y="39569"/>
            <a:ext cx="9906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An SSR – </a:t>
            </a:r>
            <a:r>
              <a:rPr kumimoji="0" lang="de-DE" sz="2400" b="1" i="0" u="none" strike="noStrike" kern="1200" cap="none" spc="0" normalizeH="0" baseline="0" noProof="0" dirty="0" err="1">
                <a:ln>
                  <a:noFill/>
                </a:ln>
                <a:solidFill>
                  <a:srgbClr val="0000FF"/>
                </a:solidFill>
                <a:effectLst/>
                <a:uLnTx/>
                <a:uFillTx/>
                <a:latin typeface="Arial"/>
                <a:ea typeface="+mn-ea"/>
                <a:cs typeface="+mn-cs"/>
              </a:rPr>
              <a:t>Incident</a:t>
            </a:r>
            <a:r>
              <a:rPr kumimoji="0" lang="de-DE" sz="2400" b="1" i="0" u="none" strike="noStrike" kern="1200" cap="none" spc="0" normalizeH="0" baseline="0" noProof="0" dirty="0">
                <a:ln>
                  <a:noFill/>
                </a:ln>
                <a:solidFill>
                  <a:srgbClr val="0000FF"/>
                </a:solidFill>
                <a:effectLst/>
                <a:uLnTx/>
                <a:uFillTx/>
                <a:latin typeface="Arial"/>
                <a:ea typeface="+mn-ea"/>
                <a:cs typeface="+mn-cs"/>
              </a:rPr>
              <a:t> in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the</a:t>
            </a:r>
            <a:r>
              <a:rPr kumimoji="0" lang="de-DE" sz="2400" b="1" i="0" u="none" strike="noStrike" kern="1200" cap="none" spc="0" normalizeH="0" baseline="0" noProof="0" dirty="0">
                <a:ln>
                  <a:noFill/>
                </a:ln>
                <a:solidFill>
                  <a:srgbClr val="0000FF"/>
                </a:solidFill>
                <a:effectLst/>
                <a:uLnTx/>
                <a:uFillTx/>
                <a:latin typeface="Arial"/>
                <a:ea typeface="+mn-ea"/>
                <a:cs typeface="+mn-cs"/>
              </a:rPr>
              <a:t> OL3 Turbogenerator</a:t>
            </a:r>
          </a:p>
          <a:p>
            <a:pPr>
              <a:defRPr/>
            </a:pPr>
            <a:r>
              <a:rPr lang="en-GB" altLang="de-DE" sz="2400" b="0" dirty="0">
                <a:latin typeface="Arial" panose="020B0604020202020204" pitchFamily="34" charset="0"/>
              </a:rPr>
              <a:t>Monitoring of the OL3-SSR </a:t>
            </a:r>
            <a:r>
              <a:rPr lang="en-GB" altLang="de-DE" sz="2400" dirty="0">
                <a:solidFill>
                  <a:srgbClr val="0000FF"/>
                </a:solidFill>
                <a:latin typeface="Arial" panose="020B0604020202020204" pitchFamily="34" charset="0"/>
              </a:rPr>
              <a:t>event 1 </a:t>
            </a:r>
            <a:r>
              <a:rPr lang="en-GB" altLang="de-DE" sz="2400" b="0" dirty="0">
                <a:latin typeface="Arial" panose="020B0604020202020204" pitchFamily="34" charset="0"/>
              </a:rPr>
              <a:t>on 5.1.23 by SSR1 sensor </a:t>
            </a:r>
            <a:r>
              <a:rPr lang="en-GB" altLang="de-DE" sz="2400" dirty="0">
                <a:solidFill>
                  <a:srgbClr val="00B050"/>
                </a:solidFill>
                <a:latin typeface="Arial" panose="020B0604020202020204" pitchFamily="34" charset="0"/>
              </a:rPr>
              <a:t>at loc.8</a:t>
            </a:r>
            <a:endParaRPr kumimoji="0" lang="en-GB" altLang="de-DE" sz="2400"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sp>
        <p:nvSpPr>
          <p:cNvPr id="7" name="Rechteck 6">
            <a:extLst>
              <a:ext uri="{FF2B5EF4-FFF2-40B4-BE49-F238E27FC236}">
                <a16:creationId xmlns:a16="http://schemas.microsoft.com/office/drawing/2014/main" id="{0E11EF70-736E-8057-BAF3-BB48A574743C}"/>
              </a:ext>
            </a:extLst>
          </p:cNvPr>
          <p:cNvSpPr/>
          <p:nvPr/>
        </p:nvSpPr>
        <p:spPr>
          <a:xfrm>
            <a:off x="5120640" y="1934817"/>
            <a:ext cx="211455" cy="36023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6214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D224346C-01DF-9E9F-0B1B-41768588750B}"/>
              </a:ext>
            </a:extLst>
          </p:cNvPr>
          <p:cNvSpPr txBox="1">
            <a:spLocks noChangeArrowheads="1"/>
          </p:cNvSpPr>
          <p:nvPr/>
        </p:nvSpPr>
        <p:spPr bwMode="auto">
          <a:xfrm>
            <a:off x="2254250" y="393700"/>
            <a:ext cx="605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1" i="0" u="none" strike="noStrike" kern="1200" cap="none" spc="0" normalizeH="0" baseline="0" noProof="0">
                <a:ln>
                  <a:noFill/>
                </a:ln>
                <a:solidFill>
                  <a:srgbClr val="003366"/>
                </a:solidFill>
                <a:effectLst/>
                <a:uLnTx/>
                <a:uFillTx/>
                <a:latin typeface="Verdana" panose="020B0604030504040204" pitchFamily="34" charset="0"/>
                <a:ea typeface="+mn-ea"/>
                <a:cs typeface="+mn-cs"/>
              </a:rPr>
              <a:t>Vorlesungen Mechatronik im Wintersemester</a:t>
            </a:r>
          </a:p>
        </p:txBody>
      </p:sp>
      <p:sp>
        <p:nvSpPr>
          <p:cNvPr id="75779" name="Titel 3">
            <a:extLst>
              <a:ext uri="{FF2B5EF4-FFF2-40B4-BE49-F238E27FC236}">
                <a16:creationId xmlns:a16="http://schemas.microsoft.com/office/drawing/2014/main" id="{6B7CB3D1-8792-524C-FF6F-C01F2E84B38A}"/>
              </a:ext>
            </a:extLst>
          </p:cNvPr>
          <p:cNvSpPr>
            <a:spLocks noGrp="1" noChangeArrowheads="1"/>
          </p:cNvSpPr>
          <p:nvPr>
            <p:ph type="ctrTitle"/>
          </p:nvPr>
        </p:nvSpPr>
        <p:spPr>
          <a:xfrm>
            <a:off x="722313" y="763588"/>
            <a:ext cx="9586912" cy="577850"/>
          </a:xfrm>
        </p:spPr>
        <p:txBody>
          <a:bodyPr/>
          <a:lstStyle/>
          <a:p>
            <a:r>
              <a:rPr lang="de-DE" altLang="de-DE" dirty="0" err="1"/>
              <a:t>Energiforsk</a:t>
            </a:r>
            <a:r>
              <a:rPr lang="de-DE" altLang="de-DE" dirty="0"/>
              <a:t> Project: Lectures in </a:t>
            </a:r>
            <a:r>
              <a:rPr lang="de-DE" altLang="de-DE" dirty="0" err="1"/>
              <a:t>the</a:t>
            </a:r>
            <a:r>
              <a:rPr lang="de-DE" altLang="de-DE" dirty="0"/>
              <a:t> Power Plants</a:t>
            </a:r>
            <a:br>
              <a:rPr lang="de-DE" altLang="de-DE" dirty="0"/>
            </a:br>
            <a:r>
              <a:rPr lang="de-DE" altLang="de-DE" dirty="0" err="1"/>
              <a:t>Fortum</a:t>
            </a:r>
            <a:r>
              <a:rPr lang="de-DE" altLang="de-DE" dirty="0"/>
              <a:t> (Helsinki), TVO (</a:t>
            </a:r>
            <a:r>
              <a:rPr lang="de-DE" altLang="de-DE" dirty="0" err="1"/>
              <a:t>Olkiluoto</a:t>
            </a:r>
            <a:r>
              <a:rPr lang="de-DE" altLang="de-DE" dirty="0"/>
              <a:t>), Jan./Febr. 2024</a:t>
            </a:r>
            <a:br>
              <a:rPr lang="de-DE" altLang="de-DE" dirty="0"/>
            </a:br>
            <a:br>
              <a:rPr lang="de-DE" altLang="de-DE" dirty="0"/>
            </a:br>
            <a:br>
              <a:rPr lang="de-DE" altLang="de-DE" dirty="0"/>
            </a:br>
            <a:r>
              <a:rPr lang="de-DE" altLang="de-DE" dirty="0"/>
              <a:t> </a:t>
            </a:r>
            <a:br>
              <a:rPr lang="de-DE" altLang="de-DE" dirty="0"/>
            </a:br>
            <a:r>
              <a:rPr lang="de-DE" altLang="de-DE" dirty="0"/>
              <a:t>                    </a:t>
            </a:r>
            <a:br>
              <a:rPr lang="de-DE" altLang="de-DE" dirty="0"/>
            </a:br>
            <a:r>
              <a:rPr lang="de-DE" altLang="de-DE" dirty="0"/>
              <a:t>                  </a:t>
            </a:r>
            <a:br>
              <a:rPr lang="de-DE" altLang="de-DE" dirty="0"/>
            </a:br>
            <a:r>
              <a:rPr lang="de-DE" altLang="de-DE" b="0" dirty="0"/>
              <a:t>Annual </a:t>
            </a:r>
            <a:r>
              <a:rPr lang="de-DE" altLang="de-DE" b="0" dirty="0" err="1"/>
              <a:t>Energiforsk</a:t>
            </a:r>
            <a:r>
              <a:rPr lang="de-DE" altLang="de-DE" b="0" dirty="0"/>
              <a:t> Seminar (10.11.21)</a:t>
            </a:r>
          </a:p>
        </p:txBody>
      </p:sp>
      <p:sp>
        <p:nvSpPr>
          <p:cNvPr id="7172" name="Textfeld 6">
            <a:extLst>
              <a:ext uri="{FF2B5EF4-FFF2-40B4-BE49-F238E27FC236}">
                <a16:creationId xmlns:a16="http://schemas.microsoft.com/office/drawing/2014/main" id="{F2DDC62D-9223-B99F-6D7C-C952A71135DF}"/>
              </a:ext>
            </a:extLst>
          </p:cNvPr>
          <p:cNvSpPr txBox="1">
            <a:spLocks noChangeArrowheads="1"/>
          </p:cNvSpPr>
          <p:nvPr/>
        </p:nvSpPr>
        <p:spPr bwMode="auto">
          <a:xfrm>
            <a:off x="722313" y="2928938"/>
            <a:ext cx="11155362" cy="2608262"/>
          </a:xfrm>
          <a:prstGeom prst="rect">
            <a:avLst/>
          </a:prstGeom>
          <a:noFill/>
          <a:ln>
            <a:noFill/>
          </a:ln>
        </p:spPr>
        <p:txBody>
          <a:bodyPr>
            <a:spAutoFit/>
          </a:bodyPr>
          <a:lstStyle>
            <a:lvl1pPr>
              <a:spcBef>
                <a:spcPct val="20000"/>
              </a:spcBef>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Vibrations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of</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t>
            </a:r>
            <a:r>
              <a:rPr kumimoji="0" lang="de-DE" altLang="de-DE" sz="2400" b="1" i="0" u="none" strike="noStrike" kern="1200" cap="none" spc="0" normalizeH="0" baseline="0" noProof="0" dirty="0" err="1">
                <a:ln>
                  <a:noFill/>
                </a:ln>
                <a:solidFill>
                  <a:srgbClr val="000000"/>
                </a:solidFill>
                <a:effectLst/>
                <a:uLnTx/>
                <a:uFillTx/>
                <a:latin typeface="Arial"/>
                <a:ea typeface="+mn-ea"/>
                <a:cs typeface="+mn-cs"/>
              </a:rPr>
              <a:t>Turbines</a:t>
            </a:r>
            <a:r>
              <a:rPr kumimoji="0" lang="de-DE" altLang="de-DE" sz="2400" b="1" i="0" u="none" strike="noStrike" kern="1200" cap="none" spc="0" normalizeH="0" baseline="0" noProof="0" dirty="0">
                <a:ln>
                  <a:noFill/>
                </a:ln>
                <a:solidFill>
                  <a:srgbClr val="000000"/>
                </a:solidFill>
                <a:effectLst/>
                <a:uLnTx/>
                <a:uFillTx/>
                <a:latin typeface="Arial"/>
                <a:ea typeface="+mn-ea"/>
                <a:cs typeface="+mn-cs"/>
              </a:rPr>
              <a:t> and Generators in Power Plants</a:t>
            </a:r>
          </a:p>
          <a:p>
            <a:pPr marL="0" marR="0" lvl="0" indent="0" algn="l" defTabSz="914400" rtl="0" eaLnBrk="0" fontAlgn="base" latinLnBrk="0" hangingPunct="0">
              <a:lnSpc>
                <a:spcPct val="107000"/>
              </a:lnSpc>
              <a:spcBef>
                <a:spcPct val="20000"/>
              </a:spcBef>
              <a:spcAft>
                <a:spcPts val="800"/>
              </a:spcAft>
              <a:buClrTx/>
              <a:buSzTx/>
              <a:buFont typeface="Wingdings" panose="05000000000000000000" pitchFamily="2" charset="2"/>
              <a:buNone/>
              <a:tabLst/>
              <a:defRPr/>
            </a:pPr>
            <a:r>
              <a:rPr kumimoji="0" lang="de-DE" altLang="de-DE" sz="2400" b="1" i="0" u="none" strike="noStrike" kern="1200" cap="none" spc="0" normalizeH="0" baseline="0" noProof="0" dirty="0" err="1">
                <a:ln>
                  <a:noFill/>
                </a:ln>
                <a:solidFill>
                  <a:srgbClr val="000000"/>
                </a:solidFill>
                <a:effectLst/>
                <a:uLnTx/>
                <a:uFillTx/>
                <a:latin typeface="Arial"/>
                <a:ea typeface="Calibri" panose="020F0502020204030204" pitchFamily="34" charset="0"/>
                <a:cs typeface="Times New Roman" panose="02020603050405020304" pitchFamily="18" charset="0"/>
              </a:rPr>
              <a:t>Lecture</a:t>
            </a:r>
            <a:r>
              <a:rPr kumimoji="0" lang="de-DE" altLang="de-DE"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I  </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The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Subsynchronous</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Resonance</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a:t>
            </a:r>
            <a:r>
              <a:rPr kumimoji="0" lang="de-DE" altLang="de-DE" sz="2400" b="1" i="0" u="none" strike="noStrike" kern="1200" cap="none" spc="0" normalizeH="0" baseline="0" noProof="0" dirty="0" err="1">
                <a:ln>
                  <a:noFill/>
                </a:ln>
                <a:solidFill>
                  <a:srgbClr val="0000FF"/>
                </a:solidFill>
                <a:effectLst/>
                <a:uLnTx/>
                <a:uFillTx/>
                <a:latin typeface="Arial"/>
                <a:ea typeface="Calibri" panose="020F0502020204030204" pitchFamily="34" charset="0"/>
                <a:cs typeface="Times New Roman" panose="02020603050405020304" pitchFamily="18" charset="0"/>
              </a:rPr>
              <a:t>Phenomenon</a:t>
            </a:r>
            <a:r>
              <a:rPr kumimoji="0" lang="de-DE" altLang="de-DE" sz="2400" b="1" i="0" u="none" strike="noStrike" kern="1200" cap="none" spc="0" normalizeH="0" baseline="0" noProof="0" dirty="0">
                <a:ln>
                  <a:noFill/>
                </a:ln>
                <a:solidFill>
                  <a:srgbClr val="0000FF"/>
                </a:solidFill>
                <a:effectLst/>
                <a:uLnTx/>
                <a:uFillTx/>
                <a:latin typeface="Arial"/>
                <a:ea typeface="Calibri" panose="020F0502020204030204" pitchFamily="34" charset="0"/>
                <a:cs typeface="Times New Roman" panose="02020603050405020304" pitchFamily="18" charset="0"/>
              </a:rPr>
              <a:t> (SSR)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24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Rainer Nordmann</a:t>
            </a:r>
          </a:p>
          <a:p>
            <a:pPr marL="0" marR="0" lvl="0" indent="0" algn="l" defTabSz="914400" rtl="0" eaLnBrk="1" fontAlgn="base" latinLnBrk="0" hangingPunct="1">
              <a:lnSpc>
                <a:spcPct val="100000"/>
              </a:lnSpc>
              <a:spcBef>
                <a:spcPts val="600"/>
              </a:spcBef>
              <a:spcAft>
                <a:spcPct val="0"/>
              </a:spcAft>
              <a:buClrTx/>
              <a:buSzTx/>
              <a:buFont typeface="Wingdings" panose="05000000000000000000" pitchFamily="2" charset="2"/>
              <a:buNone/>
              <a:tabLst/>
              <a:defRPr/>
            </a:pPr>
            <a:r>
              <a:rPr kumimoji="0" lang="de-DE" alt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Technische Universität Darmstadt</a:t>
            </a:r>
          </a:p>
        </p:txBody>
      </p:sp>
    </p:spTree>
    <p:extLst>
      <p:ext uri="{BB962C8B-B14F-4D97-AF65-F5344CB8AC3E}">
        <p14:creationId xmlns:p14="http://schemas.microsoft.com/office/powerpoint/2010/main" val="192547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930639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Block-</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Diagram</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pic>
        <p:nvPicPr>
          <p:cNvPr id="3" name="Grafik 2">
            <a:extLst>
              <a:ext uri="{FF2B5EF4-FFF2-40B4-BE49-F238E27FC236}">
                <a16:creationId xmlns:a16="http://schemas.microsoft.com/office/drawing/2014/main" id="{0A5F19A9-6156-98B5-9154-9C94D61B7BE7}"/>
              </a:ext>
            </a:extLst>
          </p:cNvPr>
          <p:cNvPicPr>
            <a:picLocks noChangeAspect="1"/>
          </p:cNvPicPr>
          <p:nvPr/>
        </p:nvPicPr>
        <p:blipFill>
          <a:blip r:embed="rId3"/>
          <a:stretch>
            <a:fillRect/>
          </a:stretch>
        </p:blipFill>
        <p:spPr>
          <a:xfrm>
            <a:off x="1257301" y="1058966"/>
            <a:ext cx="8877300" cy="5532333"/>
          </a:xfrm>
          <a:prstGeom prst="rect">
            <a:avLst/>
          </a:prstGeom>
        </p:spPr>
      </p:pic>
      <p:cxnSp>
        <p:nvCxnSpPr>
          <p:cNvPr id="5" name="Gerader Verbinder 4">
            <a:extLst>
              <a:ext uri="{FF2B5EF4-FFF2-40B4-BE49-F238E27FC236}">
                <a16:creationId xmlns:a16="http://schemas.microsoft.com/office/drawing/2014/main" id="{0A156656-4ED1-C626-0EFC-D6CC77E23BA2}"/>
              </a:ext>
            </a:extLst>
          </p:cNvPr>
          <p:cNvCxnSpPr>
            <a:cxnSpLocks/>
          </p:cNvCxnSpPr>
          <p:nvPr/>
        </p:nvCxnSpPr>
        <p:spPr>
          <a:xfrm flipH="1">
            <a:off x="2247900" y="5248275"/>
            <a:ext cx="6705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613E109D-3783-E306-059B-1D34AF8FB0FB}"/>
              </a:ext>
            </a:extLst>
          </p:cNvPr>
          <p:cNvCxnSpPr>
            <a:cxnSpLocks/>
          </p:cNvCxnSpPr>
          <p:nvPr/>
        </p:nvCxnSpPr>
        <p:spPr>
          <a:xfrm flipH="1">
            <a:off x="2238375" y="6391275"/>
            <a:ext cx="671512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C8D67CE-F7EB-93E2-B735-BA181CED62D1}"/>
              </a:ext>
            </a:extLst>
          </p:cNvPr>
          <p:cNvCxnSpPr>
            <a:cxnSpLocks/>
          </p:cNvCxnSpPr>
          <p:nvPr/>
        </p:nvCxnSpPr>
        <p:spPr>
          <a:xfrm flipH="1" flipV="1">
            <a:off x="2238375" y="5267325"/>
            <a:ext cx="9525" cy="11239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455A46-3890-CB85-C714-0665C0712404}"/>
              </a:ext>
            </a:extLst>
          </p:cNvPr>
          <p:cNvCxnSpPr>
            <a:cxnSpLocks/>
          </p:cNvCxnSpPr>
          <p:nvPr/>
        </p:nvCxnSpPr>
        <p:spPr>
          <a:xfrm flipH="1" flipV="1">
            <a:off x="8934450" y="5257800"/>
            <a:ext cx="19050" cy="11334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Pfeil: nach unten 15">
            <a:extLst>
              <a:ext uri="{FF2B5EF4-FFF2-40B4-BE49-F238E27FC236}">
                <a16:creationId xmlns:a16="http://schemas.microsoft.com/office/drawing/2014/main" id="{11522A60-67C3-9E83-12A8-C651B31AE52F}"/>
              </a:ext>
            </a:extLst>
          </p:cNvPr>
          <p:cNvSpPr/>
          <p:nvPr/>
        </p:nvSpPr>
        <p:spPr>
          <a:xfrm>
            <a:off x="4549611" y="5095875"/>
            <a:ext cx="336711" cy="342899"/>
          </a:xfrm>
          <a:prstGeom prst="downArrow">
            <a:avLst/>
          </a:prstGeom>
          <a:solidFill>
            <a:srgbClr val="FF0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6E719ECD-8756-011B-D46D-2BAC3487C60D}"/>
              </a:ext>
            </a:extLst>
          </p:cNvPr>
          <p:cNvCxnSpPr>
            <a:cxnSpLocks/>
          </p:cNvCxnSpPr>
          <p:nvPr/>
        </p:nvCxnSpPr>
        <p:spPr>
          <a:xfrm flipV="1">
            <a:off x="4057650" y="2990850"/>
            <a:ext cx="0" cy="36004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7F25DFED-B0C8-E660-D2CC-0A589A739C5C}"/>
              </a:ext>
            </a:extLst>
          </p:cNvPr>
          <p:cNvCxnSpPr>
            <a:cxnSpLocks/>
          </p:cNvCxnSpPr>
          <p:nvPr/>
        </p:nvCxnSpPr>
        <p:spPr>
          <a:xfrm flipV="1">
            <a:off x="5972175" y="2981325"/>
            <a:ext cx="0" cy="36099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2BAF541-3CEE-0163-3FC0-3D656860B085}"/>
              </a:ext>
            </a:extLst>
          </p:cNvPr>
          <p:cNvCxnSpPr>
            <a:cxnSpLocks/>
          </p:cNvCxnSpPr>
          <p:nvPr/>
        </p:nvCxnSpPr>
        <p:spPr>
          <a:xfrm flipH="1">
            <a:off x="4048125" y="3009900"/>
            <a:ext cx="1924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EC50740-E263-3D6A-5AE8-B1A4F5BB4891}"/>
              </a:ext>
            </a:extLst>
          </p:cNvPr>
          <p:cNvCxnSpPr>
            <a:cxnSpLocks/>
          </p:cNvCxnSpPr>
          <p:nvPr/>
        </p:nvCxnSpPr>
        <p:spPr>
          <a:xfrm flipV="1">
            <a:off x="4057650" y="6577012"/>
            <a:ext cx="1914525" cy="142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8BC7927-780E-5555-36DB-41A51BC1F7A6}"/>
              </a:ext>
            </a:extLst>
          </p:cNvPr>
          <p:cNvCxnSpPr/>
          <p:nvPr/>
        </p:nvCxnSpPr>
        <p:spPr>
          <a:xfrm flipH="1">
            <a:off x="4395355" y="1215736"/>
            <a:ext cx="12573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877B565-2D80-C6A6-4CF7-D25A7B4591E0}"/>
              </a:ext>
            </a:extLst>
          </p:cNvPr>
          <p:cNvCxnSpPr/>
          <p:nvPr/>
        </p:nvCxnSpPr>
        <p:spPr>
          <a:xfrm flipH="1">
            <a:off x="4405745" y="1652155"/>
            <a:ext cx="124691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E204B31E-F86E-670C-E22F-6A2677D0C50D}"/>
              </a:ext>
            </a:extLst>
          </p:cNvPr>
          <p:cNvCxnSpPr/>
          <p:nvPr/>
        </p:nvCxnSpPr>
        <p:spPr>
          <a:xfrm flipH="1" flipV="1">
            <a:off x="4374573" y="1226127"/>
            <a:ext cx="20782" cy="4260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D1C0B010-0ECF-3EDA-7CEB-CCD838FA0023}"/>
              </a:ext>
            </a:extLst>
          </p:cNvPr>
          <p:cNvCxnSpPr/>
          <p:nvPr/>
        </p:nvCxnSpPr>
        <p:spPr>
          <a:xfrm>
            <a:off x="5652655" y="1215736"/>
            <a:ext cx="0" cy="4364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F10B5DA5-4741-B4A6-3622-626B0942F372}"/>
              </a:ext>
            </a:extLst>
          </p:cNvPr>
          <p:cNvCxnSpPr/>
          <p:nvPr/>
        </p:nvCxnSpPr>
        <p:spPr>
          <a:xfrm flipV="1">
            <a:off x="4665517" y="2723284"/>
            <a:ext cx="0" cy="2580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521DDEFF-CFB9-0BFC-F524-82A107D31776}"/>
              </a:ext>
            </a:extLst>
          </p:cNvPr>
          <p:cNvCxnSpPr/>
          <p:nvPr/>
        </p:nvCxnSpPr>
        <p:spPr>
          <a:xfrm>
            <a:off x="5382491" y="2618509"/>
            <a:ext cx="0" cy="259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CEB89BF-888E-FC0F-9828-07A55BBF912E}"/>
              </a:ext>
            </a:extLst>
          </p:cNvPr>
          <p:cNvCxnSpPr/>
          <p:nvPr/>
        </p:nvCxnSpPr>
        <p:spPr>
          <a:xfrm>
            <a:off x="5382491" y="1735282"/>
            <a:ext cx="0" cy="3429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907FA449-F98A-F729-CCEC-7FD63A902035}"/>
              </a:ext>
            </a:extLst>
          </p:cNvPr>
          <p:cNvCxnSpPr/>
          <p:nvPr/>
        </p:nvCxnSpPr>
        <p:spPr>
          <a:xfrm flipH="1" flipV="1">
            <a:off x="4655127" y="1652155"/>
            <a:ext cx="10390" cy="3221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r>
              <a:rPr lang="de-DE" dirty="0" err="1">
                <a:solidFill>
                  <a:srgbClr val="00B050"/>
                </a:solidFill>
              </a:rPr>
              <a:t>Electrical</a:t>
            </a:r>
            <a:r>
              <a:rPr lang="de-DE" dirty="0">
                <a:solidFill>
                  <a:srgbClr val="00B050"/>
                </a:solidFill>
              </a:rPr>
              <a:t> </a:t>
            </a:r>
            <a:r>
              <a:rPr lang="de-DE" dirty="0" err="1">
                <a:solidFill>
                  <a:srgbClr val="00B050"/>
                </a:solidFill>
              </a:rPr>
              <a:t>Grid</a:t>
            </a:r>
            <a:endParaRPr lang="de-DE" dirty="0">
              <a:solidFill>
                <a:srgbClr val="00B050"/>
              </a:solidFill>
            </a:endParaRPr>
          </a:p>
          <a:p>
            <a:endParaRPr lang="de-DE" dirty="0"/>
          </a:p>
          <a:p>
            <a:endParaRPr lang="de-DE" dirty="0"/>
          </a:p>
          <a:p>
            <a:endParaRPr lang="de-DE" dirty="0"/>
          </a:p>
          <a:p>
            <a:endParaRPr lang="de-DE" dirty="0"/>
          </a:p>
          <a:p>
            <a:endParaRPr lang="de-DE" dirty="0"/>
          </a:p>
          <a:p>
            <a:endParaRPr lang="de-DE" dirty="0">
              <a:solidFill>
                <a:srgbClr val="FF0000"/>
              </a:solidFill>
            </a:endParaRPr>
          </a:p>
          <a:p>
            <a:r>
              <a:rPr lang="de-DE" dirty="0" err="1">
                <a:solidFill>
                  <a:srgbClr val="FF0000"/>
                </a:solidFill>
              </a:rPr>
              <a:t>Electrical</a:t>
            </a:r>
            <a:endParaRPr lang="de-DE" dirty="0">
              <a:solidFill>
                <a:srgbClr val="FF0000"/>
              </a:solidFill>
            </a:endParaRPr>
          </a:p>
          <a:p>
            <a:r>
              <a:rPr lang="de-DE" dirty="0">
                <a:solidFill>
                  <a:srgbClr val="FF0000"/>
                </a:solidFill>
              </a:rPr>
              <a:t>Components </a:t>
            </a:r>
            <a:r>
              <a:rPr lang="de-DE" dirty="0" err="1">
                <a:solidFill>
                  <a:srgbClr val="FF0000"/>
                </a:solidFill>
              </a:rPr>
              <a:t>of</a:t>
            </a:r>
            <a:endParaRPr lang="de-DE" dirty="0">
              <a:solidFill>
                <a:srgbClr val="FF0000"/>
              </a:solidFill>
            </a:endParaRPr>
          </a:p>
          <a:p>
            <a:r>
              <a:rPr lang="de-DE" dirty="0">
                <a:solidFill>
                  <a:srgbClr val="FF0000"/>
                </a:solidFill>
              </a:rPr>
              <a:t>Turbogenerator</a:t>
            </a:r>
          </a:p>
          <a:p>
            <a:endParaRPr lang="de-DE" dirty="0"/>
          </a:p>
          <a:p>
            <a:endParaRPr lang="de-DE" dirty="0"/>
          </a:p>
          <a:p>
            <a:endParaRPr lang="de-DE" dirty="0"/>
          </a:p>
          <a:p>
            <a:endParaRPr lang="de-DE" dirty="0"/>
          </a:p>
          <a:p>
            <a:endParaRPr lang="de-DE" dirty="0"/>
          </a:p>
          <a:p>
            <a:r>
              <a:rPr lang="de-DE" dirty="0" err="1">
                <a:solidFill>
                  <a:srgbClr val="0000FF"/>
                </a:solidFill>
              </a:rPr>
              <a:t>Mechanical</a:t>
            </a:r>
            <a:r>
              <a:rPr lang="de-DE" dirty="0">
                <a:solidFill>
                  <a:srgbClr val="0000FF"/>
                </a:solidFill>
              </a:rPr>
              <a:t> </a:t>
            </a:r>
          </a:p>
          <a:p>
            <a:r>
              <a:rPr lang="de-DE" dirty="0">
                <a:solidFill>
                  <a:srgbClr val="0000FF"/>
                </a:solidFill>
              </a:rPr>
              <a:t>Components </a:t>
            </a:r>
            <a:r>
              <a:rPr lang="de-DE" dirty="0" err="1">
                <a:solidFill>
                  <a:srgbClr val="0000FF"/>
                </a:solidFill>
              </a:rPr>
              <a:t>of</a:t>
            </a:r>
            <a:endParaRPr lang="de-DE" dirty="0">
              <a:solidFill>
                <a:srgbClr val="0000FF"/>
              </a:solidFill>
            </a:endParaRPr>
          </a:p>
          <a:p>
            <a:r>
              <a:rPr lang="de-DE" dirty="0">
                <a:solidFill>
                  <a:srgbClr val="0000FF"/>
                </a:solidFill>
              </a:rPr>
              <a:t>Turbogenerator</a:t>
            </a:r>
          </a:p>
          <a:p>
            <a:endParaRPr lang="de-DE" dirty="0"/>
          </a:p>
        </p:txBody>
      </p:sp>
    </p:spTree>
    <p:extLst>
      <p:ext uri="{BB962C8B-B14F-4D97-AF65-F5344CB8AC3E}">
        <p14:creationId xmlns:p14="http://schemas.microsoft.com/office/powerpoint/2010/main" val="52463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4A92F8-C6FD-7287-1DF7-82360E1E2319}"/>
              </a:ext>
            </a:extLst>
          </p:cNvPr>
          <p:cNvSpPr txBox="1"/>
          <p:nvPr/>
        </p:nvSpPr>
        <p:spPr>
          <a:xfrm>
            <a:off x="971549" y="86578"/>
            <a:ext cx="10291808"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Definition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of</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Sub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Synchronous</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de-DE" altLang="de-D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Resonance</a:t>
            </a:r>
            <a:r>
              <a:rPr kumimoji="0" lang="de-DE" altLang="de-D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(SSR)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Modelling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of</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Turbogenerator System and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the</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Electrical</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de-DE" altLang="de-DE"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Grid</a:t>
            </a:r>
            <a:r>
              <a:rPr kumimoji="0" lang="de-DE" altLang="de-DE"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System</a:t>
            </a:r>
          </a:p>
        </p:txBody>
      </p:sp>
      <p:sp>
        <p:nvSpPr>
          <p:cNvPr id="7" name="Textfeld 6">
            <a:extLst>
              <a:ext uri="{FF2B5EF4-FFF2-40B4-BE49-F238E27FC236}">
                <a16:creationId xmlns:a16="http://schemas.microsoft.com/office/drawing/2014/main" id="{A04890E8-58B4-24D1-3F93-230C6A68565C}"/>
              </a:ext>
            </a:extLst>
          </p:cNvPr>
          <p:cNvSpPr txBox="1"/>
          <p:nvPr/>
        </p:nvSpPr>
        <p:spPr>
          <a:xfrm>
            <a:off x="9698854" y="1308621"/>
            <a:ext cx="2226892" cy="535531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Electrical</a:t>
            </a:r>
            <a:r>
              <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rPr>
              <a:t> </a:t>
            </a:r>
            <a:r>
              <a:rPr kumimoji="0" lang="de-DE" sz="1800" b="1" i="0" u="none" strike="noStrike" kern="1200" cap="none" spc="0" normalizeH="0" baseline="0" noProof="0" dirty="0" err="1">
                <a:ln>
                  <a:noFill/>
                </a:ln>
                <a:solidFill>
                  <a:srgbClr val="00B050"/>
                </a:solidFill>
                <a:effectLst/>
                <a:uLnTx/>
                <a:uFillTx/>
                <a:latin typeface="Verdana" panose="020B0604030504040204" pitchFamily="34" charset="0"/>
                <a:ea typeface="+mn-ea"/>
                <a:cs typeface="+mn-cs"/>
              </a:rPr>
              <a:t>Grid</a:t>
            </a:r>
            <a:endParaRPr kumimoji="0" lang="de-DE" sz="1800" b="1" i="0" u="none" strike="noStrike" kern="1200" cap="none" spc="0" normalizeH="0" baseline="0" noProof="0" dirty="0">
              <a:ln>
                <a:noFill/>
              </a:ln>
              <a:solidFill>
                <a:srgbClr val="00B05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Electrical</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FF0000"/>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FF0000"/>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Mechanical</a:t>
            </a: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Components </a:t>
            </a:r>
            <a:r>
              <a:rPr kumimoji="0" lang="de-DE" sz="1800" b="1" i="0" u="none" strike="noStrike" kern="1200" cap="none" spc="0" normalizeH="0" baseline="0" noProof="0" dirty="0" err="1">
                <a:ln>
                  <a:noFill/>
                </a:ln>
                <a:solidFill>
                  <a:srgbClr val="0000FF"/>
                </a:solidFill>
                <a:effectLst/>
                <a:uLnTx/>
                <a:uFillTx/>
                <a:latin typeface="Verdana" panose="020B0604030504040204" pitchFamily="34" charset="0"/>
                <a:ea typeface="+mn-ea"/>
                <a:cs typeface="+mn-cs"/>
              </a:rPr>
              <a:t>of</a:t>
            </a:r>
            <a:endPar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dirty="0">
                <a:ln>
                  <a:noFill/>
                </a:ln>
                <a:solidFill>
                  <a:srgbClr val="0000FF"/>
                </a:solidFill>
                <a:effectLst/>
                <a:uLnTx/>
                <a:uFillTx/>
                <a:latin typeface="Verdana" panose="020B0604030504040204" pitchFamily="34" charset="0"/>
                <a:ea typeface="+mn-ea"/>
                <a:cs typeface="+mn-cs"/>
              </a:rPr>
              <a:t>Turbogenerator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pic>
        <p:nvPicPr>
          <p:cNvPr id="13" name="Grafik 12">
            <a:extLst>
              <a:ext uri="{FF2B5EF4-FFF2-40B4-BE49-F238E27FC236}">
                <a16:creationId xmlns:a16="http://schemas.microsoft.com/office/drawing/2014/main" id="{2D586BD4-5A73-5F1F-3528-60BEA84151ED}"/>
              </a:ext>
            </a:extLst>
          </p:cNvPr>
          <p:cNvPicPr>
            <a:picLocks noChangeAspect="1"/>
          </p:cNvPicPr>
          <p:nvPr/>
        </p:nvPicPr>
        <p:blipFill>
          <a:blip r:embed="rId3"/>
          <a:stretch>
            <a:fillRect/>
          </a:stretch>
        </p:blipFill>
        <p:spPr>
          <a:xfrm>
            <a:off x="1256232" y="1230594"/>
            <a:ext cx="7409204" cy="5355312"/>
          </a:xfrm>
          <a:prstGeom prst="rect">
            <a:avLst/>
          </a:prstGeom>
        </p:spPr>
      </p:pic>
    </p:spTree>
    <p:extLst>
      <p:ext uri="{BB962C8B-B14F-4D97-AF65-F5344CB8AC3E}">
        <p14:creationId xmlns:p14="http://schemas.microsoft.com/office/powerpoint/2010/main" val="363163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97706" y="78860"/>
            <a:ext cx="9867587"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97706" y="1488660"/>
            <a:ext cx="11003298" cy="4893647"/>
          </a:xfrm>
          <a:prstGeom prst="rect">
            <a:avLst/>
          </a:prstGeom>
          <a:noFill/>
        </p:spPr>
        <p:txBody>
          <a:bodyPr wrap="square" rtlCol="0">
            <a:spAutoFit/>
          </a:bodyPr>
          <a:lstStyle/>
          <a:p>
            <a:r>
              <a:rPr lang="de-DE" sz="2400" dirty="0" err="1">
                <a:solidFill>
                  <a:srgbClr val="0000FF"/>
                </a:solidFill>
                <a:latin typeface="+mn-lt"/>
              </a:rPr>
              <a:t>Subsynchronous</a:t>
            </a:r>
            <a:r>
              <a:rPr lang="de-DE" sz="2400" dirty="0">
                <a:solidFill>
                  <a:srgbClr val="0000FF"/>
                </a:solidFill>
                <a:latin typeface="+mn-lt"/>
              </a:rPr>
              <a:t> </a:t>
            </a:r>
            <a:r>
              <a:rPr lang="de-DE" sz="2400" dirty="0" err="1">
                <a:solidFill>
                  <a:srgbClr val="0000FF"/>
                </a:solidFill>
                <a:latin typeface="+mn-lt"/>
              </a:rPr>
              <a:t>Resonances</a:t>
            </a:r>
            <a:r>
              <a:rPr lang="de-DE" sz="2400" dirty="0">
                <a:solidFill>
                  <a:srgbClr val="0000FF"/>
                </a:solidFill>
                <a:latin typeface="+mn-lt"/>
              </a:rPr>
              <a:t> </a:t>
            </a:r>
            <a:r>
              <a:rPr lang="de-DE" sz="2400" b="0" dirty="0" err="1">
                <a:latin typeface="+mn-lt"/>
              </a:rPr>
              <a:t>are</a:t>
            </a:r>
            <a:r>
              <a:rPr lang="de-DE" sz="2400" b="0" dirty="0">
                <a:latin typeface="+mn-lt"/>
              </a:rPr>
              <a:t> </a:t>
            </a:r>
            <a:r>
              <a:rPr lang="de-DE" sz="2400" b="0" dirty="0" err="1">
                <a:latin typeface="+mn-lt"/>
              </a:rPr>
              <a:t>oscillations</a:t>
            </a:r>
            <a:r>
              <a:rPr lang="de-DE" sz="2400" b="0" dirty="0">
                <a:latin typeface="+mn-lt"/>
              </a:rPr>
              <a:t> 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b="0" dirty="0">
                <a:latin typeface="+mn-lt"/>
              </a:rPr>
              <a:t> and </a:t>
            </a:r>
            <a:r>
              <a:rPr lang="de-DE" sz="2400" dirty="0" err="1">
                <a:solidFill>
                  <a:srgbClr val="0000FF"/>
                </a:solidFill>
                <a:latin typeface="+mn-lt"/>
              </a:rPr>
              <a:t>mechanica</a:t>
            </a:r>
            <a:r>
              <a:rPr lang="de-DE" sz="2400" dirty="0" err="1">
                <a:latin typeface="+mn-lt"/>
              </a:rPr>
              <a:t>l</a:t>
            </a:r>
            <a:r>
              <a:rPr lang="de-DE" sz="2400" dirty="0">
                <a:latin typeface="+mn-lt"/>
              </a:rPr>
              <a:t> </a:t>
            </a:r>
            <a:r>
              <a:rPr lang="de-DE" sz="2400" b="0" dirty="0" err="1">
                <a:latin typeface="+mn-lt"/>
              </a:rPr>
              <a:t>systems</a:t>
            </a:r>
            <a:r>
              <a:rPr lang="de-DE" sz="2400" dirty="0">
                <a:latin typeface="+mn-lt"/>
              </a:rPr>
              <a:t>, </a:t>
            </a:r>
            <a:r>
              <a:rPr lang="de-DE" sz="2400" b="0" dirty="0" err="1">
                <a:latin typeface="+mn-lt"/>
              </a:rPr>
              <a:t>which</a:t>
            </a:r>
            <a:r>
              <a:rPr lang="de-DE" sz="2400" b="0" dirty="0">
                <a:latin typeface="+mn-lt"/>
              </a:rPr>
              <a:t> </a:t>
            </a:r>
            <a:r>
              <a:rPr lang="de-DE" sz="2400" b="0" dirty="0" err="1">
                <a:latin typeface="+mn-lt"/>
              </a:rPr>
              <a:t>can</a:t>
            </a:r>
            <a:r>
              <a:rPr lang="de-DE" sz="2400" b="0" dirty="0">
                <a:latin typeface="+mn-lt"/>
              </a:rPr>
              <a:t> </a:t>
            </a:r>
            <a:r>
              <a:rPr lang="de-DE" sz="2400" b="0" dirty="0" err="1">
                <a:latin typeface="+mn-lt"/>
              </a:rPr>
              <a:t>occur</a:t>
            </a:r>
            <a:r>
              <a:rPr lang="de-DE" sz="2400" b="0" dirty="0">
                <a:latin typeface="+mn-lt"/>
              </a:rPr>
              <a:t> </a:t>
            </a:r>
            <a:r>
              <a:rPr lang="de-DE" sz="2400" b="0" dirty="0" err="1">
                <a:latin typeface="+mn-lt"/>
              </a:rPr>
              <a:t>when</a:t>
            </a:r>
            <a:r>
              <a:rPr lang="de-DE" sz="2400" b="0" dirty="0">
                <a:latin typeface="+mn-lt"/>
              </a:rPr>
              <a:t> </a:t>
            </a:r>
            <a:r>
              <a:rPr lang="de-DE" sz="2400" b="0" dirty="0" err="1">
                <a:latin typeface="+mn-lt"/>
              </a:rPr>
              <a:t>turbine</a:t>
            </a:r>
            <a:r>
              <a:rPr lang="de-DE" sz="2400" b="0" dirty="0">
                <a:latin typeface="+mn-lt"/>
              </a:rPr>
              <a:t> </a:t>
            </a:r>
            <a:r>
              <a:rPr lang="de-DE" sz="2400" b="0" dirty="0" err="1">
                <a:latin typeface="+mn-lt"/>
              </a:rPr>
              <a:t>generator</a:t>
            </a:r>
            <a:r>
              <a:rPr lang="de-DE" sz="2400" b="0" dirty="0">
                <a:latin typeface="+mn-lt"/>
              </a:rPr>
              <a:t> </a:t>
            </a:r>
            <a:r>
              <a:rPr lang="de-DE" sz="2400" b="0" dirty="0" err="1">
                <a:latin typeface="+mn-lt"/>
              </a:rPr>
              <a:t>units</a:t>
            </a:r>
            <a:r>
              <a:rPr lang="de-DE" sz="2400" b="0" dirty="0">
                <a:latin typeface="+mn-lt"/>
              </a:rPr>
              <a:t> </a:t>
            </a:r>
            <a:r>
              <a:rPr lang="de-DE" sz="2400" b="0" dirty="0" err="1">
                <a:latin typeface="+mn-lt"/>
              </a:rPr>
              <a:t>feed</a:t>
            </a:r>
            <a:r>
              <a:rPr lang="de-DE" sz="2400" b="0" dirty="0">
                <a:latin typeface="+mn-lt"/>
              </a:rPr>
              <a:t> </a:t>
            </a:r>
            <a:r>
              <a:rPr lang="de-DE" sz="2400" b="0" dirty="0" err="1">
                <a:latin typeface="+mn-lt"/>
              </a:rPr>
              <a:t>into</a:t>
            </a:r>
            <a:r>
              <a:rPr lang="de-DE" sz="2400" b="0" dirty="0">
                <a:latin typeface="+mn-lt"/>
              </a:rPr>
              <a:t> a </a:t>
            </a:r>
            <a:r>
              <a:rPr lang="de-DE" sz="2400" b="0" dirty="0" err="1">
                <a:latin typeface="+mn-lt"/>
              </a:rPr>
              <a:t>network,the</a:t>
            </a:r>
            <a:r>
              <a:rPr lang="de-DE" sz="2400" b="0" dirty="0">
                <a:latin typeface="+mn-lt"/>
              </a:rPr>
              <a:t> </a:t>
            </a:r>
            <a:r>
              <a:rPr lang="de-DE" sz="2400" b="0" dirty="0" err="1">
                <a:latin typeface="+mn-lt"/>
              </a:rPr>
              <a:t>long</a:t>
            </a:r>
            <a:r>
              <a:rPr lang="de-DE" sz="2400" b="0" dirty="0">
                <a:latin typeface="+mn-lt"/>
              </a:rPr>
              <a:t> </a:t>
            </a:r>
            <a:r>
              <a:rPr lang="de-DE" sz="2400" b="0" dirty="0" err="1">
                <a:latin typeface="+mn-lt"/>
              </a:rPr>
              <a:t>lines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which</a:t>
            </a:r>
            <a:r>
              <a:rPr lang="de-DE" sz="2400" b="0" dirty="0">
                <a:latin typeface="+mn-lt"/>
              </a:rPr>
              <a:t> </a:t>
            </a:r>
            <a:r>
              <a:rPr lang="de-DE" sz="2400" b="0" dirty="0" err="1">
                <a:latin typeface="+mn-lt"/>
              </a:rPr>
              <a:t>are</a:t>
            </a:r>
            <a:r>
              <a:rPr lang="de-DE" sz="2400" b="0" dirty="0">
                <a:latin typeface="+mn-lt"/>
              </a:rPr>
              <a:t> </a:t>
            </a:r>
            <a:r>
              <a:rPr lang="de-DE" sz="2400" b="0" dirty="0" err="1">
                <a:latin typeface="+mn-lt"/>
              </a:rPr>
              <a:t>compensated</a:t>
            </a:r>
            <a:r>
              <a:rPr lang="de-DE" sz="2400" b="0" dirty="0">
                <a:latin typeface="+mn-lt"/>
              </a:rPr>
              <a:t> by </a:t>
            </a:r>
            <a:r>
              <a:rPr lang="de-DE" sz="2400" b="0" dirty="0" err="1">
                <a:latin typeface="+mn-lt"/>
              </a:rPr>
              <a:t>series</a:t>
            </a:r>
            <a:r>
              <a:rPr lang="de-DE" sz="2400" b="0" dirty="0">
                <a:latin typeface="+mn-lt"/>
              </a:rPr>
              <a:t> </a:t>
            </a:r>
            <a:r>
              <a:rPr lang="de-DE" sz="2400" b="0" dirty="0" err="1">
                <a:latin typeface="+mn-lt"/>
              </a:rPr>
              <a:t>capacitors</a:t>
            </a:r>
            <a:r>
              <a:rPr lang="de-DE" sz="2400" b="0" dirty="0">
                <a:latin typeface="+mn-lt"/>
              </a:rPr>
              <a:t>.</a:t>
            </a:r>
          </a:p>
          <a:p>
            <a:endParaRPr lang="de-DE" sz="2400" b="0" dirty="0">
              <a:latin typeface="+mn-lt"/>
            </a:endParaRPr>
          </a:p>
          <a:p>
            <a:r>
              <a:rPr lang="de-DE" sz="2400" b="0" dirty="0" err="1">
                <a:latin typeface="+mn-lt"/>
              </a:rPr>
              <a:t>Triggered</a:t>
            </a:r>
            <a:r>
              <a:rPr lang="de-DE" sz="2400" b="0" dirty="0">
                <a:latin typeface="+mn-lt"/>
              </a:rPr>
              <a:t> by a</a:t>
            </a:r>
            <a:r>
              <a:rPr lang="de-DE" sz="2400" b="0" dirty="0">
                <a:solidFill>
                  <a:srgbClr val="FF0000"/>
                </a:solidFill>
                <a:latin typeface="+mn-lt"/>
              </a:rPr>
              <a:t> </a:t>
            </a:r>
            <a:r>
              <a:rPr lang="de-DE" sz="2400" dirty="0">
                <a:solidFill>
                  <a:srgbClr val="FF0000"/>
                </a:solidFill>
                <a:latin typeface="+mn-lt"/>
              </a:rPr>
              <a:t>fault </a:t>
            </a:r>
            <a:r>
              <a:rPr lang="de-DE" sz="2400" b="0" dirty="0">
                <a:latin typeface="+mn-lt"/>
              </a:rPr>
              <a:t>in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system</a:t>
            </a:r>
            <a:r>
              <a:rPr lang="de-DE" sz="2400" dirty="0">
                <a:solidFill>
                  <a:srgbClr val="FF0000"/>
                </a:solidFill>
                <a:latin typeface="+mn-lt"/>
              </a:rPr>
              <a:t>, </a:t>
            </a:r>
            <a:r>
              <a:rPr lang="de-DE" sz="2400" b="0" dirty="0" err="1">
                <a:latin typeface="+mn-lt"/>
              </a:rPr>
              <a:t>representing</a:t>
            </a:r>
            <a:r>
              <a:rPr lang="de-DE" sz="2400" b="0" dirty="0">
                <a:latin typeface="+mn-lt"/>
              </a:rPr>
              <a:t> an </a:t>
            </a:r>
            <a:r>
              <a:rPr lang="de-DE" sz="2400" b="0" dirty="0" err="1">
                <a:latin typeface="+mn-lt"/>
              </a:rPr>
              <a:t>electrical</a:t>
            </a:r>
            <a:r>
              <a:rPr lang="de-DE" sz="2400" b="0" dirty="0">
                <a:latin typeface="+mn-lt"/>
              </a:rPr>
              <a:t> resonant </a:t>
            </a:r>
            <a:r>
              <a:rPr lang="de-DE" sz="2400" b="0" dirty="0" err="1">
                <a:latin typeface="+mn-lt"/>
              </a:rPr>
              <a:t>circuit</a:t>
            </a:r>
            <a:r>
              <a:rPr lang="de-DE" sz="2400" b="0" dirty="0">
                <a:latin typeface="+mn-lt"/>
              </a:rPr>
              <a:t>, </a:t>
            </a:r>
            <a:r>
              <a:rPr lang="de-DE" sz="2400" b="0" dirty="0" err="1">
                <a:latin typeface="+mn-lt"/>
              </a:rPr>
              <a:t>there</a:t>
            </a:r>
            <a:r>
              <a:rPr lang="de-DE" sz="2400" b="0" dirty="0">
                <a:latin typeface="+mn-lt"/>
              </a:rPr>
              <a:t> </a:t>
            </a:r>
            <a:r>
              <a:rPr lang="de-DE" sz="2400" b="0" dirty="0" err="1">
                <a:latin typeface="+mn-lt"/>
              </a:rPr>
              <a:t>is</a:t>
            </a:r>
            <a:r>
              <a:rPr lang="de-DE" sz="2400" b="0" dirty="0">
                <a:latin typeface="+mn-lt"/>
              </a:rPr>
              <a:t> an </a:t>
            </a:r>
            <a:r>
              <a:rPr lang="de-DE" sz="2400" dirty="0" err="1">
                <a:solidFill>
                  <a:srgbClr val="0000FF"/>
                </a:solidFill>
                <a:latin typeface="+mn-lt"/>
              </a:rPr>
              <a:t>exchange</a:t>
            </a:r>
            <a:r>
              <a:rPr lang="de-DE" sz="2400" dirty="0">
                <a:solidFill>
                  <a:srgbClr val="0000FF"/>
                </a:solidFill>
                <a:latin typeface="+mn-lt"/>
              </a:rPr>
              <a:t> </a:t>
            </a:r>
            <a:r>
              <a:rPr lang="de-DE" sz="2400" dirty="0" err="1">
                <a:solidFill>
                  <a:srgbClr val="0000FF"/>
                </a:solidFill>
                <a:latin typeface="+mn-lt"/>
              </a:rPr>
              <a:t>of</a:t>
            </a:r>
            <a:r>
              <a:rPr lang="de-DE" sz="2400" dirty="0">
                <a:solidFill>
                  <a:srgbClr val="0000FF"/>
                </a:solidFill>
                <a:latin typeface="+mn-lt"/>
              </a:rPr>
              <a:t> </a:t>
            </a:r>
            <a:r>
              <a:rPr lang="de-DE" sz="2400" dirty="0" err="1">
                <a:solidFill>
                  <a:srgbClr val="0000FF"/>
                </a:solidFill>
                <a:latin typeface="+mn-lt"/>
              </a:rPr>
              <a:t>energy</a:t>
            </a:r>
            <a:r>
              <a:rPr lang="de-DE" sz="2400" dirty="0">
                <a:solidFill>
                  <a:srgbClr val="0000FF"/>
                </a:solidFill>
                <a:latin typeface="+mn-lt"/>
              </a:rPr>
              <a:t> </a:t>
            </a:r>
            <a:r>
              <a:rPr lang="de-DE" sz="2400" b="0" dirty="0" err="1">
                <a:latin typeface="+mn-lt"/>
              </a:rPr>
              <a:t>between</a:t>
            </a:r>
            <a:r>
              <a:rPr lang="de-DE" sz="2400" b="0" dirty="0">
                <a:latin typeface="+mn-lt"/>
              </a:rPr>
              <a:t> </a:t>
            </a:r>
            <a:r>
              <a:rPr lang="de-DE" sz="2400" dirty="0" err="1">
                <a:solidFill>
                  <a:srgbClr val="0000FF"/>
                </a:solidFill>
                <a:latin typeface="+mn-lt"/>
              </a:rPr>
              <a:t>the</a:t>
            </a:r>
            <a:r>
              <a:rPr lang="de-DE" sz="2400" dirty="0">
                <a:solidFill>
                  <a:srgbClr val="0000FF"/>
                </a:solidFill>
                <a:latin typeface="+mn-lt"/>
              </a:rPr>
              <a:t> </a:t>
            </a:r>
            <a:r>
              <a:rPr lang="de-DE" sz="2400" dirty="0" err="1">
                <a:solidFill>
                  <a:srgbClr val="0000FF"/>
                </a:solidFill>
                <a:latin typeface="+mn-lt"/>
              </a:rPr>
              <a:t>mechanical</a:t>
            </a:r>
            <a:r>
              <a:rPr lang="de-DE" sz="2400" dirty="0">
                <a:solidFill>
                  <a:srgbClr val="0000FF"/>
                </a:solidFill>
                <a:latin typeface="+mn-lt"/>
              </a:rPr>
              <a:t> </a:t>
            </a:r>
            <a:r>
              <a:rPr lang="de-DE" sz="2400" dirty="0" err="1">
                <a:solidFill>
                  <a:srgbClr val="0000FF"/>
                </a:solidFill>
                <a:latin typeface="+mn-lt"/>
              </a:rPr>
              <a:t>shaft</a:t>
            </a:r>
            <a:r>
              <a:rPr lang="de-DE" sz="2400" dirty="0">
                <a:solidFill>
                  <a:srgbClr val="0000FF"/>
                </a:solidFill>
                <a:latin typeface="+mn-lt"/>
              </a:rPr>
              <a:t> </a:t>
            </a:r>
            <a:r>
              <a:rPr lang="de-DE" sz="2400" b="0" dirty="0">
                <a:latin typeface="+mn-lt"/>
              </a:rPr>
              <a:t>and </a:t>
            </a:r>
            <a:r>
              <a:rPr lang="de-DE" sz="2400" b="0" dirty="0" err="1">
                <a:latin typeface="+mn-lt"/>
              </a:rPr>
              <a:t>the</a:t>
            </a:r>
            <a:r>
              <a:rPr lang="de-DE" sz="2400" b="0" dirty="0">
                <a:latin typeface="+mn-lt"/>
              </a:rPr>
              <a:t> </a:t>
            </a:r>
            <a:r>
              <a:rPr lang="de-DE" sz="2400" b="0" dirty="0" err="1">
                <a:latin typeface="+mn-lt"/>
              </a:rPr>
              <a:t>inductive</a:t>
            </a:r>
            <a:r>
              <a:rPr lang="de-DE" sz="2400" b="0" dirty="0">
                <a:latin typeface="+mn-lt"/>
              </a:rPr>
              <a:t> and </a:t>
            </a:r>
            <a:r>
              <a:rPr lang="de-DE" sz="2400" b="0" dirty="0" err="1">
                <a:latin typeface="+mn-lt"/>
              </a:rPr>
              <a:t>capacitive</a:t>
            </a:r>
            <a:r>
              <a:rPr lang="de-DE" sz="2400" b="0" dirty="0">
                <a:latin typeface="+mn-lt"/>
              </a:rPr>
              <a:t> </a:t>
            </a:r>
            <a:r>
              <a:rPr lang="de-DE" sz="2400" b="0" dirty="0" err="1">
                <a:latin typeface="+mn-lt"/>
              </a:rPr>
              <a:t>elements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generator</a:t>
            </a:r>
            <a:r>
              <a:rPr lang="de-DE" sz="2400" dirty="0">
                <a:solidFill>
                  <a:srgbClr val="FF0000"/>
                </a:solidFill>
                <a:latin typeface="+mn-lt"/>
              </a:rPr>
              <a:t>,</a:t>
            </a:r>
            <a:r>
              <a:rPr lang="de-DE" sz="2400" dirty="0">
                <a:latin typeface="+mn-lt"/>
              </a:rPr>
              <a:t> </a:t>
            </a:r>
            <a:r>
              <a:rPr lang="de-DE" sz="2400" dirty="0" err="1">
                <a:solidFill>
                  <a:srgbClr val="FF0000"/>
                </a:solidFill>
                <a:latin typeface="+mn-lt"/>
              </a:rPr>
              <a:t>transformer</a:t>
            </a:r>
            <a:r>
              <a:rPr lang="de-DE" sz="2400" dirty="0">
                <a:solidFill>
                  <a:srgbClr val="FF0000"/>
                </a:solidFill>
                <a:latin typeface="+mn-lt"/>
              </a:rPr>
              <a:t>,</a:t>
            </a:r>
            <a:r>
              <a:rPr lang="de-DE" sz="2400" b="0" dirty="0">
                <a:solidFill>
                  <a:srgbClr val="FF0000"/>
                </a:solidFill>
                <a:latin typeface="+mn-lt"/>
              </a:rPr>
              <a:t> </a:t>
            </a:r>
            <a:r>
              <a:rPr lang="de-DE" sz="2400" dirty="0" err="1">
                <a:solidFill>
                  <a:srgbClr val="FF0000"/>
                </a:solidFill>
                <a:latin typeface="+mn-lt"/>
              </a:rPr>
              <a:t>line</a:t>
            </a:r>
            <a:r>
              <a:rPr lang="de-DE" sz="2400" dirty="0">
                <a:solidFill>
                  <a:srgbClr val="FF0000"/>
                </a:solidFill>
                <a:latin typeface="+mn-lt"/>
              </a:rPr>
              <a:t>, network“ </a:t>
            </a:r>
            <a:r>
              <a:rPr lang="de-DE" sz="2400" dirty="0" err="1">
                <a:solidFill>
                  <a:srgbClr val="FF0000"/>
                </a:solidFill>
                <a:latin typeface="+mn-lt"/>
              </a:rPr>
              <a:t>circuit</a:t>
            </a:r>
            <a:r>
              <a:rPr lang="de-DE" sz="2400" dirty="0">
                <a:solidFill>
                  <a:srgbClr val="0000FF"/>
                </a:solidFill>
                <a:latin typeface="+mn-lt"/>
              </a:rPr>
              <a:t> </a:t>
            </a:r>
            <a:r>
              <a:rPr lang="de-DE" sz="2400" b="0" dirty="0">
                <a:solidFill>
                  <a:srgbClr val="FF0000"/>
                </a:solidFill>
                <a:latin typeface="+mn-lt"/>
              </a:rPr>
              <a:t>.</a:t>
            </a:r>
          </a:p>
          <a:p>
            <a:endParaRPr lang="de-DE" sz="2400" b="0" dirty="0">
              <a:latin typeface="+mn-lt"/>
            </a:endParaRPr>
          </a:p>
          <a:p>
            <a:r>
              <a:rPr lang="de-DE" sz="2400" b="0" dirty="0">
                <a:latin typeface="+mn-lt"/>
              </a:rPr>
              <a:t>The </a:t>
            </a:r>
            <a:r>
              <a:rPr lang="de-DE" sz="2400" b="0" dirty="0" err="1">
                <a:latin typeface="+mn-lt"/>
              </a:rPr>
              <a:t>resulting</a:t>
            </a:r>
            <a:r>
              <a:rPr lang="de-DE" sz="2400" b="0" dirty="0">
                <a:latin typeface="+mn-lt"/>
              </a:rPr>
              <a:t> </a:t>
            </a:r>
            <a:r>
              <a:rPr lang="de-DE" sz="2400" b="0" dirty="0" err="1">
                <a:latin typeface="+mn-lt"/>
              </a:rPr>
              <a:t>currents</a:t>
            </a:r>
            <a:r>
              <a:rPr lang="de-DE" sz="2400" b="0" dirty="0">
                <a:latin typeface="+mn-lt"/>
              </a:rPr>
              <a:t> </a:t>
            </a:r>
            <a:r>
              <a:rPr lang="de-DE" sz="2400" b="0" dirty="0" err="1">
                <a:latin typeface="+mn-lt"/>
              </a:rPr>
              <a:t>generate</a:t>
            </a:r>
            <a:r>
              <a:rPr lang="de-DE" sz="2400" b="0" dirty="0">
                <a:latin typeface="+mn-lt"/>
              </a:rPr>
              <a:t> </a:t>
            </a:r>
            <a:r>
              <a:rPr lang="de-DE" sz="2400" dirty="0" err="1">
                <a:solidFill>
                  <a:srgbClr val="FF0000"/>
                </a:solidFill>
                <a:latin typeface="+mn-lt"/>
              </a:rPr>
              <a:t>low</a:t>
            </a:r>
            <a:r>
              <a:rPr lang="de-DE" sz="2400" dirty="0">
                <a:solidFill>
                  <a:srgbClr val="FF0000"/>
                </a:solidFill>
                <a:latin typeface="+mn-lt"/>
              </a:rPr>
              <a:t> </a:t>
            </a:r>
            <a:r>
              <a:rPr lang="de-DE" sz="2400" dirty="0" err="1">
                <a:solidFill>
                  <a:srgbClr val="FF0000"/>
                </a:solidFill>
                <a:latin typeface="+mn-lt"/>
              </a:rPr>
              <a:t>frequency</a:t>
            </a:r>
            <a:r>
              <a:rPr lang="de-DE" sz="2400" dirty="0">
                <a:solidFill>
                  <a:srgbClr val="FF0000"/>
                </a:solidFill>
                <a:latin typeface="+mn-lt"/>
              </a:rPr>
              <a:t> </a:t>
            </a:r>
            <a:r>
              <a:rPr lang="de-DE" sz="2400" dirty="0" err="1">
                <a:solidFill>
                  <a:srgbClr val="FF0000"/>
                </a:solidFill>
                <a:latin typeface="+mn-lt"/>
              </a:rPr>
              <a:t>electrical</a:t>
            </a:r>
            <a:r>
              <a:rPr lang="de-DE" sz="2400" dirty="0">
                <a:solidFill>
                  <a:srgbClr val="FF0000"/>
                </a:solidFill>
                <a:latin typeface="+mn-lt"/>
              </a:rPr>
              <a:t> </a:t>
            </a:r>
            <a:r>
              <a:rPr lang="de-DE" sz="2400" dirty="0" err="1">
                <a:solidFill>
                  <a:srgbClr val="FF0000"/>
                </a:solidFill>
                <a:latin typeface="+mn-lt"/>
              </a:rPr>
              <a:t>torques</a:t>
            </a:r>
            <a:r>
              <a:rPr lang="de-DE" sz="2400" dirty="0">
                <a:solidFill>
                  <a:srgbClr val="FF0000"/>
                </a:solidFill>
                <a:latin typeface="+mn-lt"/>
              </a:rPr>
              <a:t> </a:t>
            </a:r>
            <a:r>
              <a:rPr lang="de-DE" sz="2400" b="0" dirty="0">
                <a:latin typeface="+mn-lt"/>
              </a:rPr>
              <a:t>in </a:t>
            </a:r>
            <a:r>
              <a:rPr lang="de-DE" sz="2400" b="0" dirty="0" err="1">
                <a:latin typeface="+mn-lt"/>
              </a:rPr>
              <a:t>the</a:t>
            </a:r>
            <a:r>
              <a:rPr lang="de-DE" sz="2400" b="0" dirty="0">
                <a:latin typeface="+mn-lt"/>
              </a:rPr>
              <a:t> </a:t>
            </a:r>
            <a:r>
              <a:rPr lang="de-DE" sz="2400" b="0" dirty="0" err="1">
                <a:latin typeface="+mn-lt"/>
              </a:rPr>
              <a:t>generator</a:t>
            </a:r>
            <a:r>
              <a:rPr lang="de-DE" sz="2400" b="0" dirty="0">
                <a:latin typeface="+mn-lt"/>
              </a:rPr>
              <a:t> </a:t>
            </a:r>
            <a:r>
              <a:rPr lang="de-DE" sz="2400" dirty="0" err="1">
                <a:solidFill>
                  <a:srgbClr val="FF0000"/>
                </a:solidFill>
                <a:latin typeface="+mn-lt"/>
              </a:rPr>
              <a:t>air</a:t>
            </a:r>
            <a:r>
              <a:rPr lang="de-DE" sz="2400" dirty="0">
                <a:solidFill>
                  <a:srgbClr val="FF0000"/>
                </a:solidFill>
                <a:latin typeface="+mn-lt"/>
              </a:rPr>
              <a:t> </a:t>
            </a:r>
            <a:r>
              <a:rPr lang="de-DE" sz="2400" dirty="0" err="1">
                <a:solidFill>
                  <a:srgbClr val="FF0000"/>
                </a:solidFill>
                <a:latin typeface="+mn-lt"/>
              </a:rPr>
              <a:t>gap</a:t>
            </a:r>
            <a:r>
              <a:rPr lang="de-DE" sz="2400" b="0" dirty="0">
                <a:latin typeface="+mn-lt"/>
              </a:rPr>
              <a:t>. </a:t>
            </a:r>
            <a:r>
              <a:rPr lang="de-DE" sz="2400" b="0" dirty="0" err="1">
                <a:latin typeface="+mn-lt"/>
              </a:rPr>
              <a:t>If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these</a:t>
            </a:r>
            <a:r>
              <a:rPr lang="de-DE" sz="2400" b="0" dirty="0">
                <a:latin typeface="+mn-lt"/>
              </a:rPr>
              <a:t> </a:t>
            </a:r>
            <a:r>
              <a:rPr lang="de-DE" sz="2400" b="0" dirty="0" err="1">
                <a:latin typeface="+mn-lt"/>
              </a:rPr>
              <a:t>torques</a:t>
            </a:r>
            <a:r>
              <a:rPr lang="de-DE" sz="2400" b="0" dirty="0">
                <a:latin typeface="+mn-lt"/>
              </a:rPr>
              <a:t> </a:t>
            </a:r>
            <a:r>
              <a:rPr lang="de-DE" sz="2400" b="0" dirty="0" err="1">
                <a:latin typeface="+mn-lt"/>
              </a:rPr>
              <a:t>are</a:t>
            </a:r>
            <a:r>
              <a:rPr lang="de-DE" sz="2400" b="0" dirty="0">
                <a:latin typeface="+mn-lt"/>
              </a:rPr>
              <a:t> in </a:t>
            </a:r>
            <a:r>
              <a:rPr lang="de-DE" sz="2400" b="0" dirty="0" err="1">
                <a:latin typeface="+mn-lt"/>
              </a:rPr>
              <a:t>the</a:t>
            </a:r>
            <a:r>
              <a:rPr lang="de-DE" sz="2400" b="0" dirty="0">
                <a:latin typeface="+mn-lt"/>
              </a:rPr>
              <a:t> </a:t>
            </a:r>
          </a:p>
          <a:p>
            <a:r>
              <a:rPr lang="de-DE" sz="2400" b="0" dirty="0" err="1">
                <a:latin typeface="+mn-lt"/>
              </a:rPr>
              <a:t>vicinity</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one</a:t>
            </a:r>
            <a:r>
              <a:rPr lang="de-DE" sz="2400" b="0" dirty="0">
                <a:latin typeface="+mn-lt"/>
              </a:rPr>
              <a:t> </a:t>
            </a:r>
            <a:r>
              <a:rPr lang="de-DE" sz="2400" b="0" dirty="0" err="1">
                <a:latin typeface="+mn-lt"/>
              </a:rPr>
              <a:t>of</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lowest</a:t>
            </a:r>
            <a:r>
              <a:rPr lang="de-DE" sz="2400" b="0" dirty="0">
                <a:latin typeface="+mn-lt"/>
              </a:rPr>
              <a:t> </a:t>
            </a:r>
            <a:r>
              <a:rPr lang="de-DE" sz="2400" b="0" dirty="0" err="1">
                <a:latin typeface="+mn-lt"/>
              </a:rPr>
              <a:t>torsional</a:t>
            </a:r>
            <a:r>
              <a:rPr lang="de-DE" sz="2400" b="0" dirty="0">
                <a:latin typeface="+mn-lt"/>
              </a:rPr>
              <a:t> </a:t>
            </a:r>
            <a:r>
              <a:rPr lang="de-DE" sz="2400" b="0" dirty="0" err="1">
                <a:latin typeface="+mn-lt"/>
              </a:rPr>
              <a:t>natural</a:t>
            </a:r>
            <a:r>
              <a:rPr lang="de-DE" sz="2400" b="0" dirty="0">
                <a:latin typeface="+mn-lt"/>
              </a:rPr>
              <a:t> </a:t>
            </a:r>
            <a:r>
              <a:rPr lang="de-DE" sz="2400" b="0" dirty="0" err="1">
                <a:latin typeface="+mn-lt"/>
              </a:rPr>
              <a:t>frequencies</a:t>
            </a:r>
            <a:r>
              <a:rPr lang="de-DE" sz="2400" b="0" dirty="0">
                <a:latin typeface="+mn-lt"/>
              </a:rPr>
              <a:t>, </a:t>
            </a:r>
            <a:r>
              <a:rPr lang="de-DE" sz="2400" b="0" dirty="0" err="1">
                <a:latin typeface="+mn-lt"/>
              </a:rPr>
              <a:t>then</a:t>
            </a:r>
            <a:r>
              <a:rPr lang="de-DE" sz="2400" b="0" dirty="0">
                <a:latin typeface="+mn-lt"/>
              </a:rPr>
              <a:t> </a:t>
            </a:r>
            <a:r>
              <a:rPr lang="de-DE" sz="2400" b="0" dirty="0" err="1">
                <a:latin typeface="+mn-lt"/>
              </a:rPr>
              <a:t>the</a:t>
            </a:r>
            <a:r>
              <a:rPr lang="de-DE" sz="2400" b="0" dirty="0">
                <a:latin typeface="+mn-lt"/>
              </a:rPr>
              <a:t> </a:t>
            </a:r>
            <a:r>
              <a:rPr lang="de-DE" sz="2400" b="0" dirty="0" err="1">
                <a:latin typeface="+mn-lt"/>
              </a:rPr>
              <a:t>shaft</a:t>
            </a:r>
            <a:r>
              <a:rPr lang="de-DE" sz="2400" b="0" dirty="0">
                <a:latin typeface="+mn-lt"/>
              </a:rPr>
              <a:t> </a:t>
            </a:r>
            <a:r>
              <a:rPr lang="de-DE" sz="2400" b="0" dirty="0" err="1">
                <a:latin typeface="+mn-lt"/>
              </a:rPr>
              <a:t>assembly</a:t>
            </a:r>
            <a:r>
              <a:rPr lang="de-DE" sz="2400" b="0" dirty="0">
                <a:latin typeface="+mn-lt"/>
              </a:rPr>
              <a:t> will </a:t>
            </a:r>
            <a:r>
              <a:rPr lang="de-DE" sz="2400" b="0" dirty="0" err="1">
                <a:latin typeface="+mn-lt"/>
              </a:rPr>
              <a:t>be</a:t>
            </a:r>
            <a:r>
              <a:rPr lang="de-DE" sz="2400" b="0" dirty="0">
                <a:latin typeface="+mn-lt"/>
              </a:rPr>
              <a:t> </a:t>
            </a:r>
            <a:r>
              <a:rPr lang="de-DE" sz="2400" b="0" dirty="0" err="1">
                <a:latin typeface="+mn-lt"/>
              </a:rPr>
              <a:t>excited</a:t>
            </a:r>
            <a:r>
              <a:rPr lang="de-DE" sz="2400" b="0" dirty="0">
                <a:latin typeface="+mn-lt"/>
              </a:rPr>
              <a:t> </a:t>
            </a:r>
            <a:r>
              <a:rPr lang="de-DE" sz="2400" b="0" dirty="0" err="1">
                <a:latin typeface="+mn-lt"/>
              </a:rPr>
              <a:t>to</a:t>
            </a:r>
            <a:r>
              <a:rPr lang="de-DE" sz="2400" b="0" dirty="0">
                <a:latin typeface="+mn-lt"/>
              </a:rPr>
              <a:t> </a:t>
            </a:r>
            <a:r>
              <a:rPr lang="de-DE" sz="2400" dirty="0">
                <a:solidFill>
                  <a:srgbClr val="0000FF"/>
                </a:solidFill>
                <a:latin typeface="+mn-lt"/>
              </a:rPr>
              <a:t>strong resonant </a:t>
            </a:r>
            <a:r>
              <a:rPr lang="de-DE" sz="2400" dirty="0" err="1">
                <a:solidFill>
                  <a:srgbClr val="0000FF"/>
                </a:solidFill>
                <a:latin typeface="+mn-lt"/>
              </a:rPr>
              <a:t>torsional</a:t>
            </a:r>
            <a:r>
              <a:rPr lang="de-DE" sz="2400" dirty="0">
                <a:solidFill>
                  <a:srgbClr val="0000FF"/>
                </a:solidFill>
                <a:latin typeface="+mn-lt"/>
              </a:rPr>
              <a:t> </a:t>
            </a:r>
            <a:r>
              <a:rPr lang="de-DE" sz="2400" dirty="0" err="1">
                <a:solidFill>
                  <a:srgbClr val="0000FF"/>
                </a:solidFill>
                <a:latin typeface="+mn-lt"/>
              </a:rPr>
              <a:t>vibrations</a:t>
            </a:r>
            <a:r>
              <a:rPr lang="de-DE" sz="2400" b="0" dirty="0">
                <a:latin typeface="+mn-lt"/>
              </a:rPr>
              <a:t>. </a:t>
            </a:r>
          </a:p>
        </p:txBody>
      </p:sp>
    </p:spTree>
    <p:extLst>
      <p:ext uri="{BB962C8B-B14F-4D97-AF65-F5344CB8AC3E}">
        <p14:creationId xmlns:p14="http://schemas.microsoft.com/office/powerpoint/2010/main" val="290693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17A04385-8436-370A-063A-954956A0D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639" y="1595252"/>
            <a:ext cx="925673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86C01055-1FB8-5665-2F8D-FE35A032B912}"/>
              </a:ext>
            </a:extLst>
          </p:cNvPr>
          <p:cNvSpPr txBox="1"/>
          <p:nvPr/>
        </p:nvSpPr>
        <p:spPr>
          <a:xfrm>
            <a:off x="858381" y="33762"/>
            <a:ext cx="9575939"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cxnSp>
        <p:nvCxnSpPr>
          <p:cNvPr id="7" name="Gerader Verbinder 6">
            <a:extLst>
              <a:ext uri="{FF2B5EF4-FFF2-40B4-BE49-F238E27FC236}">
                <a16:creationId xmlns:a16="http://schemas.microsoft.com/office/drawing/2014/main" id="{5AD13D3A-5ABC-3E6F-3D14-D6C1B518A8D1}"/>
              </a:ext>
            </a:extLst>
          </p:cNvPr>
          <p:cNvCxnSpPr/>
          <p:nvPr/>
        </p:nvCxnSpPr>
        <p:spPr>
          <a:xfrm>
            <a:off x="1889628" y="2654300"/>
            <a:ext cx="2174372"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CA70E100-A4D1-59CD-CE52-A02A5EC1E3FD}"/>
              </a:ext>
            </a:extLst>
          </p:cNvPr>
          <p:cNvCxnSpPr/>
          <p:nvPr/>
        </p:nvCxnSpPr>
        <p:spPr>
          <a:xfrm>
            <a:off x="7061200" y="2641600"/>
            <a:ext cx="2222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01055-1FB8-5665-2F8D-FE35A032B912}"/>
              </a:ext>
            </a:extLst>
          </p:cNvPr>
          <p:cNvSpPr txBox="1"/>
          <p:nvPr/>
        </p:nvSpPr>
        <p:spPr>
          <a:xfrm>
            <a:off x="872306" y="105103"/>
            <a:ext cx="972457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Definition </a:t>
            </a:r>
            <a:r>
              <a:rPr kumimoji="0" lang="de-DE" sz="2400" b="1" i="0" u="none" strike="noStrike" kern="1200" cap="none" spc="0" normalizeH="0" baseline="0" noProof="0" dirty="0" err="1">
                <a:ln>
                  <a:noFill/>
                </a:ln>
                <a:solidFill>
                  <a:srgbClr val="0000FF"/>
                </a:solidFill>
                <a:effectLst/>
                <a:uLnTx/>
                <a:uFillTx/>
                <a:latin typeface="Arial"/>
                <a:ea typeface="+mn-ea"/>
                <a:cs typeface="+mn-cs"/>
              </a:rPr>
              <a:t>of</a:t>
            </a:r>
            <a:r>
              <a:rPr kumimoji="0" lang="de-DE" sz="2400" b="1" i="0" u="none" strike="noStrike" kern="1200" cap="none" spc="0" normalizeH="0" baseline="0" noProof="0" dirty="0">
                <a:ln>
                  <a:noFill/>
                </a:ln>
                <a:solidFill>
                  <a:srgbClr val="0000FF"/>
                </a:solidFill>
                <a:effectLst/>
                <a:uLnTx/>
                <a:uFillTx/>
                <a:latin typeface="Arial"/>
                <a:ea typeface="+mn-ea"/>
                <a:cs typeface="+mn-cs"/>
              </a:rPr>
              <a:t> Sub </a:t>
            </a:r>
            <a:r>
              <a:rPr kumimoji="0" lang="de-DE" sz="2400" b="1" i="0" u="none" strike="noStrike" kern="1200" cap="none" spc="0" normalizeH="0" baseline="0" noProof="0" dirty="0" err="1">
                <a:ln>
                  <a:noFill/>
                </a:ln>
                <a:solidFill>
                  <a:srgbClr val="0000FF"/>
                </a:solidFill>
                <a:effectLst/>
                <a:uLnTx/>
                <a:uFillTx/>
                <a:latin typeface="Arial"/>
                <a:ea typeface="+mn-ea"/>
                <a:cs typeface="+mn-cs"/>
              </a:rPr>
              <a:t>Synchronous</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Resonance</a:t>
            </a:r>
            <a:r>
              <a:rPr kumimoji="0" lang="de-DE" sz="2400" b="1" i="0" u="none" strike="noStrike" kern="1200" cap="none" spc="0" normalizeH="0" baseline="0" noProof="0" dirty="0">
                <a:ln>
                  <a:noFill/>
                </a:ln>
                <a:solidFill>
                  <a:srgbClr val="0000FF"/>
                </a:solidFill>
                <a:effectLst/>
                <a:uLnTx/>
                <a:uFillTx/>
                <a:latin typeface="Arial"/>
                <a:ea typeface="+mn-ea"/>
                <a:cs typeface="+mn-cs"/>
              </a:rPr>
              <a:t> (SSR)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a:ea typeface="+mn-ea"/>
                <a:cs typeface="+mn-cs"/>
              </a:rPr>
              <a:t>Energy Exchange </a:t>
            </a:r>
            <a:r>
              <a:rPr kumimoji="0" lang="de-DE" sz="2400" b="0" i="0" u="none" strike="noStrike" kern="1200" cap="none" spc="0" normalizeH="0" baseline="0" noProof="0" dirty="0" err="1">
                <a:ln>
                  <a:noFill/>
                </a:ln>
                <a:solidFill>
                  <a:srgbClr val="000000"/>
                </a:solidFill>
                <a:effectLst/>
                <a:uLnTx/>
                <a:uFillTx/>
                <a:latin typeface="Arial"/>
                <a:ea typeface="+mn-ea"/>
                <a:cs typeface="+mn-cs"/>
              </a:rPr>
              <a:t>between</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Mechanical</a:t>
            </a:r>
            <a:r>
              <a:rPr kumimoji="0" lang="de-DE" sz="2400" b="0" i="0" u="none" strike="noStrike" kern="1200" cap="none" spc="0" normalizeH="0" baseline="0" noProof="0" dirty="0">
                <a:ln>
                  <a:noFill/>
                </a:ln>
                <a:solidFill>
                  <a:srgbClr val="000000"/>
                </a:solidFill>
                <a:effectLst/>
                <a:uLnTx/>
                <a:uFillTx/>
                <a:latin typeface="Arial"/>
                <a:ea typeface="+mn-ea"/>
                <a:cs typeface="+mn-cs"/>
              </a:rPr>
              <a:t> and </a:t>
            </a:r>
            <a:r>
              <a:rPr kumimoji="0" lang="de-DE" sz="2400" b="0" i="0" u="none" strike="noStrike" kern="1200" cap="none" spc="0" normalizeH="0" baseline="0" noProof="0" dirty="0" err="1">
                <a:ln>
                  <a:noFill/>
                </a:ln>
                <a:solidFill>
                  <a:srgbClr val="000000"/>
                </a:solidFill>
                <a:effectLst/>
                <a:uLnTx/>
                <a:uFillTx/>
                <a:latin typeface="Arial"/>
                <a:ea typeface="+mn-ea"/>
                <a:cs typeface="+mn-cs"/>
              </a:rPr>
              <a:t>the</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Electrical</a:t>
            </a:r>
            <a:r>
              <a:rPr kumimoji="0" lang="de-DE" sz="2400" b="0" i="0" u="none" strike="noStrike" kern="1200" cap="none" spc="0" normalizeH="0" baseline="0" noProof="0" dirty="0">
                <a:ln>
                  <a:noFill/>
                </a:ln>
                <a:solidFill>
                  <a:srgbClr val="000000"/>
                </a:solidFill>
                <a:effectLst/>
                <a:uLnTx/>
                <a:uFillTx/>
                <a:latin typeface="Arial"/>
                <a:ea typeface="+mn-ea"/>
                <a:cs typeface="+mn-cs"/>
              </a:rPr>
              <a:t> System</a:t>
            </a:r>
          </a:p>
        </p:txBody>
      </p:sp>
      <p:sp>
        <p:nvSpPr>
          <p:cNvPr id="18" name="Rechteck 17">
            <a:extLst>
              <a:ext uri="{FF2B5EF4-FFF2-40B4-BE49-F238E27FC236}">
                <a16:creationId xmlns:a16="http://schemas.microsoft.com/office/drawing/2014/main" id="{175E5D8D-7DCD-957F-B21D-A75108642975}"/>
              </a:ext>
            </a:extLst>
          </p:cNvPr>
          <p:cNvSpPr/>
          <p:nvPr/>
        </p:nvSpPr>
        <p:spPr>
          <a:xfrm>
            <a:off x="7632700" y="3517903"/>
            <a:ext cx="1993900" cy="1282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1" i="0" u="none" strike="noStrike" kern="1200" cap="none" spc="0" normalizeH="0" baseline="0" noProof="0">
              <a:ln>
                <a:noFill/>
              </a:ln>
              <a:solidFill>
                <a:srgbClr val="FFFFFF"/>
              </a:solidFill>
              <a:effectLst/>
              <a:uLnTx/>
              <a:uFillTx/>
              <a:latin typeface="Arial"/>
              <a:ea typeface="+mn-ea"/>
              <a:cs typeface="+mn-cs"/>
            </a:endParaRPr>
          </a:p>
        </p:txBody>
      </p:sp>
      <p:sp>
        <p:nvSpPr>
          <p:cNvPr id="2" name="Textfeld 1">
            <a:extLst>
              <a:ext uri="{FF2B5EF4-FFF2-40B4-BE49-F238E27FC236}">
                <a16:creationId xmlns:a16="http://schemas.microsoft.com/office/drawing/2014/main" id="{EC5035D3-437D-0757-8220-8079D8142652}"/>
              </a:ext>
            </a:extLst>
          </p:cNvPr>
          <p:cNvSpPr txBox="1"/>
          <p:nvPr/>
        </p:nvSpPr>
        <p:spPr>
          <a:xfrm>
            <a:off x="872306" y="1971260"/>
            <a:ext cx="11003298"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dirty="0">
                <a:ln>
                  <a:noFill/>
                </a:ln>
                <a:solidFill>
                  <a:srgbClr val="0000FF"/>
                </a:solidFill>
                <a:effectLst/>
                <a:uLnTx/>
                <a:uFillTx/>
                <a:latin typeface="Arial"/>
                <a:ea typeface="+mn-ea"/>
                <a:cs typeface="+mn-cs"/>
              </a:rPr>
              <a:t>The „</a:t>
            </a:r>
            <a:r>
              <a:rPr kumimoji="0" lang="de-DE" sz="2400" b="1" i="0" u="none" strike="noStrike" kern="1200" cap="none" spc="0" normalizeH="0" baseline="0" noProof="0" dirty="0" err="1">
                <a:ln>
                  <a:noFill/>
                </a:ln>
                <a:solidFill>
                  <a:srgbClr val="FF0000"/>
                </a:solidFill>
                <a:effectLst/>
                <a:uLnTx/>
                <a:uFillTx/>
                <a:latin typeface="Arial"/>
                <a:ea typeface="+mn-ea"/>
                <a:cs typeface="+mn-cs"/>
              </a:rPr>
              <a:t>electro</a:t>
            </a:r>
            <a:r>
              <a:rPr kumimoji="0" lang="de-DE" sz="2400" b="1" i="0" u="none" strike="noStrike" kern="1200" cap="none" spc="0" normalizeH="0" baseline="0" noProof="0" dirty="0" err="1">
                <a:ln>
                  <a:noFill/>
                </a:ln>
                <a:solidFill>
                  <a:srgbClr val="0000FF"/>
                </a:solidFill>
                <a:effectLst/>
                <a:uLnTx/>
                <a:uFillTx/>
                <a:latin typeface="Arial"/>
                <a:ea typeface="+mn-ea"/>
                <a:cs typeface="+mn-cs"/>
              </a:rPr>
              <a:t>-mechanical</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1"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b="1"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dependent</a:t>
            </a:r>
            <a:r>
              <a:rPr kumimoji="0" lang="de-DE" sz="2400" b="0" i="0" u="none" strike="noStrike" kern="1200" cap="none" spc="0" normalizeH="0" baseline="0" noProof="0" dirty="0">
                <a:ln>
                  <a:noFill/>
                </a:ln>
                <a:effectLst/>
                <a:uLnTx/>
                <a:uFillTx/>
                <a:latin typeface="Arial"/>
                <a:ea typeface="+mn-ea"/>
                <a:cs typeface="+mn-cs"/>
              </a:rPr>
              <a:t> on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system</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parameters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generally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low</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or</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negative. In </a:t>
            </a:r>
            <a:r>
              <a:rPr kumimoji="0" lang="de-DE" sz="2400" b="0" i="0" u="none" strike="noStrike" kern="1200" cap="none" spc="0" normalizeH="0" baseline="0" noProof="0" dirty="0" err="1">
                <a:ln>
                  <a:noFill/>
                </a:ln>
                <a:effectLst/>
                <a:uLnTx/>
                <a:uFillTx/>
                <a:latin typeface="Arial"/>
                <a:ea typeface="+mn-ea"/>
                <a:cs typeface="+mn-cs"/>
              </a:rPr>
              <a:t>case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of</a:t>
            </a:r>
            <a:r>
              <a:rPr kumimoji="0" lang="de-DE" sz="2400" b="0" i="0" u="none" strike="noStrike" kern="1200" cap="none" spc="0" normalizeH="0" baseline="0" noProof="0" dirty="0">
                <a:ln>
                  <a:noFill/>
                </a:ln>
                <a:effectLst/>
                <a:uLnTx/>
                <a:uFillTx/>
                <a:latin typeface="Arial"/>
                <a:ea typeface="+mn-ea"/>
                <a:cs typeface="+mn-cs"/>
              </a:rPr>
              <a:t> a </a:t>
            </a:r>
            <a:r>
              <a:rPr kumimoji="0" lang="de-DE" sz="2400" i="0" u="none" strike="noStrike" kern="1200" cap="none" spc="0" normalizeH="0" baseline="0" noProof="0" dirty="0">
                <a:ln>
                  <a:noFill/>
                </a:ln>
                <a:solidFill>
                  <a:srgbClr val="0000FF"/>
                </a:solidFill>
                <a:effectLst/>
                <a:uLnTx/>
                <a:uFillTx/>
                <a:latin typeface="Arial"/>
                <a:ea typeface="+mn-ea"/>
                <a:cs typeface="+mn-cs"/>
              </a:rPr>
              <a:t>negative </a:t>
            </a:r>
            <a:r>
              <a:rPr kumimoji="0" lang="de-DE" sz="2400" i="0" u="none" strike="noStrike" kern="1200" cap="none" spc="0" normalizeH="0" baseline="0" noProof="0" dirty="0" err="1">
                <a:ln>
                  <a:noFill/>
                </a:ln>
                <a:solidFill>
                  <a:srgbClr val="0000FF"/>
                </a:solidFill>
                <a:effectLst/>
                <a:uLnTx/>
                <a:uFillTx/>
                <a:latin typeface="Arial"/>
                <a:ea typeface="+mn-ea"/>
                <a:cs typeface="+mn-cs"/>
              </a:rPr>
              <a:t>damping</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there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is</a:t>
            </a:r>
            <a:r>
              <a:rPr kumimoji="0" lang="de-DE" sz="2400" b="0" i="0" u="none" strike="noStrike" kern="1200" cap="none" spc="0" normalizeH="0" baseline="0" noProof="0" dirty="0">
                <a:ln>
                  <a:noFill/>
                </a:ln>
                <a:effectLst/>
                <a:uLnTx/>
                <a:uFillTx/>
                <a:latin typeface="Arial"/>
                <a:ea typeface="+mn-ea"/>
                <a:cs typeface="+mn-cs"/>
              </a:rPr>
              <a:t> an </a:t>
            </a:r>
            <a:r>
              <a:rPr kumimoji="0" lang="de-DE" sz="2400" b="0" i="0" u="none" strike="noStrike" kern="1200" cap="none" spc="0" normalizeH="0" baseline="0" noProof="0" dirty="0" err="1">
                <a:ln>
                  <a:noFill/>
                </a:ln>
                <a:effectLst/>
                <a:uLnTx/>
                <a:uFillTx/>
                <a:latin typeface="Arial"/>
                <a:ea typeface="+mn-ea"/>
                <a:cs typeface="+mn-cs"/>
              </a:rPr>
              <a:t>increase</a:t>
            </a:r>
            <a:r>
              <a:rPr kumimoji="0" lang="de-DE" sz="2400" b="0" i="0" u="none" strike="noStrike" kern="1200" cap="none" spc="0" normalizeH="0" baseline="0" noProof="0" dirty="0">
                <a:ln>
                  <a:noFill/>
                </a:ln>
                <a:effectLst/>
                <a:uLnTx/>
                <a:uFillTx/>
                <a:latin typeface="Arial"/>
                <a:ea typeface="+mn-ea"/>
                <a:cs typeface="+mn-cs"/>
              </a:rPr>
              <a:t> </a:t>
            </a:r>
            <a:r>
              <a:rPr lang="de-DE" sz="2400" b="0" dirty="0" err="1">
                <a:latin typeface="Arial"/>
              </a:rPr>
              <a:t>of</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the</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torsional</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vibrations</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solidFill>
                  <a:srgbClr val="FF0000"/>
                </a:solidFill>
                <a:effectLst/>
                <a:uLnTx/>
                <a:uFillTx/>
                <a:latin typeface="Arial"/>
                <a:ea typeface="+mn-ea"/>
                <a:cs typeface="+mn-cs"/>
              </a:rPr>
              <a:t>instability</a:t>
            </a:r>
            <a:r>
              <a:rPr kumimoji="0" lang="de-DE" sz="2400" b="0" i="0" u="none" strike="noStrike" kern="1200" cap="none" spc="0" normalizeH="0" baseline="0" noProof="0" dirty="0">
                <a:ln>
                  <a:noFill/>
                </a:ln>
                <a:solidFill>
                  <a:srgbClr val="FF0000"/>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which</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may</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lead</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impermissibly</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a:ln>
                  <a:noFill/>
                </a:ln>
                <a:solidFill>
                  <a:srgbClr val="0000FF"/>
                </a:solidFill>
                <a:effectLst/>
                <a:uLnTx/>
                <a:uFillTx/>
                <a:latin typeface="Arial"/>
                <a:ea typeface="+mn-ea"/>
                <a:cs typeface="+mn-cs"/>
              </a:rPr>
              <a:t>high </a:t>
            </a:r>
            <a:r>
              <a:rPr kumimoji="0" lang="de-DE" sz="2400" i="0" u="none" strike="noStrike" kern="1200" cap="none" spc="0" normalizeH="0" baseline="0" noProof="0" dirty="0" err="1">
                <a:ln>
                  <a:noFill/>
                </a:ln>
                <a:solidFill>
                  <a:srgbClr val="0000FF"/>
                </a:solidFill>
                <a:effectLst/>
                <a:uLnTx/>
                <a:uFillTx/>
                <a:latin typeface="Arial"/>
                <a:ea typeface="+mn-ea"/>
                <a:cs typeface="+mn-cs"/>
              </a:rPr>
              <a:t>stresses</a:t>
            </a:r>
            <a:r>
              <a:rPr kumimoji="0" lang="de-DE" sz="2400" i="0" u="none" strike="noStrike" kern="1200" cap="none" spc="0" normalizeH="0" baseline="0" noProof="0" dirty="0">
                <a:ln>
                  <a:noFill/>
                </a:ln>
                <a:solidFill>
                  <a:srgbClr val="0000FF"/>
                </a:solidFill>
                <a:effectLst/>
                <a:uLnTx/>
                <a:uFillTx/>
                <a:latin typeface="Arial"/>
                <a:ea typeface="+mn-ea"/>
                <a:cs typeface="+mn-cs"/>
              </a:rPr>
              <a:t> </a:t>
            </a:r>
            <a:r>
              <a:rPr kumimoji="0" lang="de-DE" sz="2400" b="0" i="0" u="none" strike="noStrike" kern="1200" cap="none" spc="0" normalizeH="0" baseline="0" noProof="0" dirty="0">
                <a:ln>
                  <a:noFill/>
                </a:ln>
                <a:effectLst/>
                <a:uLnTx/>
                <a:uFillTx/>
                <a:latin typeface="Arial"/>
                <a:ea typeface="+mn-ea"/>
                <a:cs typeface="+mn-cs"/>
              </a:rPr>
              <a:t>and </a:t>
            </a:r>
            <a:r>
              <a:rPr kumimoji="0" lang="de-DE" sz="2400" b="0" i="0" u="none" strike="noStrike" kern="1200" cap="none" spc="0" normalizeH="0" baseline="0" noProof="0" dirty="0" err="1">
                <a:ln>
                  <a:noFill/>
                </a:ln>
                <a:effectLst/>
                <a:uLnTx/>
                <a:uFillTx/>
                <a:latin typeface="Arial"/>
                <a:ea typeface="+mn-ea"/>
                <a:cs typeface="+mn-cs"/>
              </a:rPr>
              <a:t>even</a:t>
            </a:r>
            <a:r>
              <a:rPr kumimoji="0" lang="de-DE" sz="2400" b="0" i="0" u="none" strike="noStrike" kern="1200" cap="none" spc="0" normalizeH="0" baseline="0" noProof="0" dirty="0">
                <a:ln>
                  <a:noFill/>
                </a:ln>
                <a:effectLst/>
                <a:uLnTx/>
                <a:uFillTx/>
                <a:latin typeface="Arial"/>
                <a:ea typeface="+mn-ea"/>
                <a:cs typeface="+mn-cs"/>
              </a:rPr>
              <a:t> </a:t>
            </a:r>
            <a:r>
              <a:rPr kumimoji="0" lang="de-DE" sz="2400" b="0" i="0" u="none" strike="noStrike" kern="1200" cap="none" spc="0" normalizeH="0" baseline="0" noProof="0" dirty="0" err="1">
                <a:ln>
                  <a:noFill/>
                </a:ln>
                <a:effectLst/>
                <a:uLnTx/>
                <a:uFillTx/>
                <a:latin typeface="Arial"/>
                <a:ea typeface="+mn-ea"/>
                <a:cs typeface="+mn-cs"/>
              </a:rPr>
              <a:t>to</a:t>
            </a:r>
            <a:r>
              <a:rPr kumimoji="0" lang="de-DE" sz="2400" b="0" i="0" u="none" strike="noStrike" kern="1200" cap="none" spc="0" normalizeH="0" baseline="0" noProof="0" dirty="0">
                <a:ln>
                  <a:noFill/>
                </a:ln>
                <a:effectLst/>
                <a:uLnTx/>
                <a:uFillTx/>
                <a:latin typeface="Arial"/>
                <a:ea typeface="+mn-ea"/>
                <a:cs typeface="+mn-cs"/>
              </a:rPr>
              <a:t> </a:t>
            </a:r>
            <a:r>
              <a:rPr kumimoji="0" lang="de-DE" sz="2400" i="0" u="none" strike="noStrike" kern="1200" cap="none" spc="0" normalizeH="0" baseline="0" noProof="0" dirty="0" err="1">
                <a:ln>
                  <a:noFill/>
                </a:ln>
                <a:solidFill>
                  <a:srgbClr val="0000FF"/>
                </a:solidFill>
                <a:effectLst/>
                <a:uLnTx/>
                <a:uFillTx/>
                <a:latin typeface="Arial"/>
                <a:ea typeface="+mn-ea"/>
                <a:cs typeface="+mn-cs"/>
              </a:rPr>
              <a:t>damage</a:t>
            </a:r>
            <a:r>
              <a:rPr kumimoji="0" lang="de-DE" sz="2400" b="0" i="0" u="none" strike="noStrike" kern="1200" cap="none" spc="0" normalizeH="0" baseline="0" noProof="0" dirty="0">
                <a:ln>
                  <a:noFill/>
                </a:ln>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de-DE" sz="2400" b="0" dirty="0">
                <a:solidFill>
                  <a:srgbClr val="000000"/>
                </a:solidFill>
                <a:latin typeface="Arial"/>
              </a:rPr>
              <a:t>In </a:t>
            </a:r>
            <a:r>
              <a:rPr lang="de-DE" sz="2400" b="0" dirty="0" err="1">
                <a:solidFill>
                  <a:srgbClr val="000000"/>
                </a:solidFill>
                <a:latin typeface="Arial"/>
              </a:rPr>
              <a:t>order</a:t>
            </a:r>
            <a:r>
              <a:rPr lang="de-DE" sz="2400" b="0" dirty="0">
                <a:solidFill>
                  <a:srgbClr val="000000"/>
                </a:solidFill>
                <a:latin typeface="Arial"/>
              </a:rPr>
              <a:t> </a:t>
            </a:r>
            <a:r>
              <a:rPr lang="de-DE" sz="2400" b="0" dirty="0" err="1">
                <a:solidFill>
                  <a:srgbClr val="000000"/>
                </a:solidFill>
                <a:latin typeface="Arial"/>
              </a:rPr>
              <a:t>to</a:t>
            </a:r>
            <a:r>
              <a:rPr kumimoji="0" lang="de-DE" sz="2400" b="0" i="0" u="none" strike="noStrike" kern="1200" cap="none" spc="0" normalizeH="0" baseline="0" noProof="0" dirty="0">
                <a:ln>
                  <a:noFill/>
                </a:ln>
                <a:solidFill>
                  <a:srgbClr val="000000"/>
                </a:solidFill>
                <a:effectLst/>
                <a:uLnTx/>
                <a:uFillTx/>
                <a:latin typeface="Arial"/>
                <a:ea typeface="+mn-ea"/>
                <a:cs typeface="+mn-cs"/>
              </a:rPr>
              <a:t> </a:t>
            </a:r>
            <a:r>
              <a:rPr kumimoji="0" lang="de-DE" sz="2400" b="0" i="0" u="none" strike="noStrike" kern="1200" cap="none" spc="0" normalizeH="0" baseline="0" noProof="0" dirty="0" err="1">
                <a:ln>
                  <a:noFill/>
                </a:ln>
                <a:solidFill>
                  <a:srgbClr val="000000"/>
                </a:solidFill>
                <a:effectLst/>
                <a:uLnTx/>
                <a:uFillTx/>
                <a:latin typeface="Arial"/>
                <a:ea typeface="+mn-ea"/>
                <a:cs typeface="+mn-cs"/>
              </a:rPr>
              <a:t>study</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Subsynchronous</a:t>
            </a:r>
            <a:r>
              <a:rPr lang="de-DE" sz="2400" dirty="0">
                <a:solidFill>
                  <a:srgbClr val="0000FF"/>
                </a:solidFill>
                <a:latin typeface="Arial"/>
              </a:rPr>
              <a:t> </a:t>
            </a:r>
            <a:r>
              <a:rPr lang="de-DE" sz="2400" dirty="0" err="1">
                <a:solidFill>
                  <a:srgbClr val="0000FF"/>
                </a:solidFill>
                <a:latin typeface="Arial"/>
              </a:rPr>
              <a:t>Resonance</a:t>
            </a:r>
            <a:r>
              <a:rPr lang="de-DE" sz="2400" dirty="0">
                <a:solidFill>
                  <a:srgbClr val="0000FF"/>
                </a:solidFill>
                <a:latin typeface="Arial"/>
              </a:rPr>
              <a:t> </a:t>
            </a:r>
            <a:r>
              <a:rPr lang="de-DE" sz="2400" b="0" dirty="0" err="1">
                <a:solidFill>
                  <a:srgbClr val="000000"/>
                </a:solidFill>
                <a:latin typeface="Arial"/>
              </a:rPr>
              <a:t>Phenomena</a:t>
            </a:r>
            <a:r>
              <a:rPr lang="de-DE" sz="2400" b="0" dirty="0">
                <a:solidFill>
                  <a:srgbClr val="000000"/>
                </a:solidFill>
                <a:latin typeface="Arial"/>
              </a:rPr>
              <a:t> </a:t>
            </a:r>
            <a:r>
              <a:rPr lang="de-DE" sz="2400" b="0" dirty="0" err="1">
                <a:solidFill>
                  <a:srgbClr val="000000"/>
                </a:solidFill>
                <a:latin typeface="Arial"/>
              </a:rPr>
              <a:t>it</a:t>
            </a:r>
            <a:r>
              <a:rPr lang="de-DE" sz="2400" b="0" dirty="0">
                <a:solidFill>
                  <a:srgbClr val="000000"/>
                </a:solidFill>
                <a:latin typeface="Arial"/>
              </a:rPr>
              <a:t> </a:t>
            </a:r>
            <a:r>
              <a:rPr lang="de-DE" sz="2400" b="0" dirty="0" err="1">
                <a:solidFill>
                  <a:srgbClr val="000000"/>
                </a:solidFill>
                <a:latin typeface="Arial"/>
              </a:rPr>
              <a:t>is</a:t>
            </a:r>
            <a:r>
              <a:rPr lang="de-DE" sz="2400" b="0" dirty="0">
                <a:solidFill>
                  <a:srgbClr val="000000"/>
                </a:solidFill>
                <a:latin typeface="Arial"/>
              </a:rPr>
              <a:t> </a:t>
            </a:r>
            <a:r>
              <a:rPr lang="de-DE" sz="2400" b="0" dirty="0" err="1">
                <a:solidFill>
                  <a:srgbClr val="000000"/>
                </a:solidFill>
                <a:latin typeface="Arial"/>
              </a:rPr>
              <a:t>absolutely</a:t>
            </a:r>
            <a:r>
              <a:rPr lang="de-DE" sz="2400" b="0" dirty="0">
                <a:solidFill>
                  <a:srgbClr val="000000"/>
                </a:solidFill>
                <a:latin typeface="Arial"/>
              </a:rPr>
              <a:t> </a:t>
            </a:r>
            <a:r>
              <a:rPr lang="de-DE" sz="2400" b="0" dirty="0" err="1">
                <a:solidFill>
                  <a:srgbClr val="000000"/>
                </a:solidFill>
                <a:latin typeface="Arial"/>
              </a:rPr>
              <a:t>necessary</a:t>
            </a:r>
            <a:r>
              <a:rPr lang="de-DE" sz="2400" b="0" dirty="0">
                <a:solidFill>
                  <a:srgbClr val="000000"/>
                </a:solidFill>
                <a:latin typeface="Arial"/>
              </a:rPr>
              <a:t> </a:t>
            </a:r>
            <a:r>
              <a:rPr lang="de-DE" sz="2400" b="0" dirty="0" err="1">
                <a:solidFill>
                  <a:srgbClr val="000000"/>
                </a:solidFill>
                <a:latin typeface="Arial"/>
              </a:rPr>
              <a:t>to</a:t>
            </a:r>
            <a:r>
              <a:rPr lang="de-DE" sz="2400" b="0" dirty="0">
                <a:solidFill>
                  <a:srgbClr val="000000"/>
                </a:solidFill>
                <a:latin typeface="Arial"/>
              </a:rPr>
              <a:t> </a:t>
            </a:r>
            <a:r>
              <a:rPr lang="de-DE" sz="2400" b="0" dirty="0" err="1">
                <a:solidFill>
                  <a:srgbClr val="000000"/>
                </a:solidFill>
                <a:latin typeface="Arial"/>
              </a:rPr>
              <a:t>investigate</a:t>
            </a:r>
            <a:r>
              <a:rPr lang="de-DE" sz="2400" b="0" dirty="0">
                <a:solidFill>
                  <a:srgbClr val="000000"/>
                </a:solidFill>
                <a:latin typeface="Arial"/>
              </a:rPr>
              <a:t> (</a:t>
            </a:r>
            <a:r>
              <a:rPr lang="de-DE" sz="2400" b="0" dirty="0" err="1">
                <a:solidFill>
                  <a:srgbClr val="000000"/>
                </a:solidFill>
                <a:latin typeface="Arial"/>
              </a:rPr>
              <a:t>simulate</a:t>
            </a:r>
            <a:r>
              <a:rPr lang="de-DE" sz="2400" b="0" dirty="0">
                <a:solidFill>
                  <a:srgbClr val="000000"/>
                </a:solidFill>
                <a:latin typeface="Arial"/>
              </a:rPr>
              <a:t>)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b="0" dirty="0" err="1">
                <a:solidFill>
                  <a:srgbClr val="000000"/>
                </a:solidFill>
                <a:latin typeface="Arial"/>
              </a:rPr>
              <a:t>greatest</a:t>
            </a:r>
            <a:r>
              <a:rPr lang="de-DE" sz="2400" b="0" dirty="0">
                <a:solidFill>
                  <a:srgbClr val="000000"/>
                </a:solidFill>
                <a:latin typeface="Arial"/>
              </a:rPr>
              <a:t> possible </a:t>
            </a:r>
            <a:r>
              <a:rPr lang="de-DE" sz="2400" b="0" dirty="0" err="1">
                <a:solidFill>
                  <a:srgbClr val="000000"/>
                </a:solidFill>
                <a:latin typeface="Arial"/>
              </a:rPr>
              <a:t>accuracy</a:t>
            </a:r>
            <a:r>
              <a:rPr lang="de-DE" sz="2400" b="0" dirty="0">
                <a:solidFill>
                  <a:srgbClr val="000000"/>
                </a:solidFill>
                <a:latin typeface="Arial"/>
              </a:rPr>
              <a:t>, </a:t>
            </a:r>
            <a:r>
              <a:rPr lang="de-DE" sz="2400" b="0" dirty="0" err="1">
                <a:solidFill>
                  <a:srgbClr val="000000"/>
                </a:solidFill>
                <a:latin typeface="Arial"/>
              </a:rPr>
              <a:t>both</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entire</a:t>
            </a:r>
            <a:r>
              <a:rPr lang="de-DE" sz="2400" dirty="0">
                <a:solidFill>
                  <a:srgbClr val="FF0000"/>
                </a:solidFill>
                <a:latin typeface="Arial"/>
              </a:rPr>
              <a:t> network </a:t>
            </a:r>
            <a:r>
              <a:rPr lang="de-DE" sz="2400" b="0" dirty="0" err="1">
                <a:solidFill>
                  <a:srgbClr val="000000"/>
                </a:solidFill>
                <a:latin typeface="Arial"/>
              </a:rPr>
              <a:t>with</a:t>
            </a:r>
            <a:r>
              <a:rPr lang="de-DE" sz="2400" b="0" dirty="0">
                <a:solidFill>
                  <a:srgbClr val="000000"/>
                </a:solidFill>
                <a:latin typeface="Arial"/>
              </a:rPr>
              <a:t> </a:t>
            </a:r>
            <a:r>
              <a:rPr lang="de-DE" sz="2400" b="0" dirty="0" err="1">
                <a:solidFill>
                  <a:srgbClr val="000000"/>
                </a:solidFill>
                <a:latin typeface="Arial"/>
              </a:rPr>
              <a:t>series</a:t>
            </a:r>
            <a:r>
              <a:rPr lang="de-DE" sz="2400" b="0" dirty="0">
                <a:solidFill>
                  <a:srgbClr val="000000"/>
                </a:solidFill>
                <a:latin typeface="Arial"/>
              </a:rPr>
              <a:t> and parallel </a:t>
            </a:r>
            <a:r>
              <a:rPr lang="de-DE" sz="2400" b="0" dirty="0" err="1">
                <a:solidFill>
                  <a:srgbClr val="000000"/>
                </a:solidFill>
                <a:latin typeface="Arial"/>
              </a:rPr>
              <a:t>capacitances</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well</a:t>
            </a:r>
            <a:r>
              <a:rPr lang="de-DE" sz="2400" b="0" dirty="0">
                <a:solidFill>
                  <a:srgbClr val="000000"/>
                </a:solidFill>
                <a:latin typeface="Arial"/>
              </a:rPr>
              <a:t> </a:t>
            </a:r>
            <a:r>
              <a:rPr lang="de-DE" sz="2400" b="0" dirty="0" err="1">
                <a:solidFill>
                  <a:srgbClr val="000000"/>
                </a:solidFill>
                <a:latin typeface="Arial"/>
              </a:rPr>
              <a:t>as</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electrical</a:t>
            </a:r>
            <a:r>
              <a:rPr lang="de-DE" sz="2400" b="0" dirty="0">
                <a:solidFill>
                  <a:srgbClr val="000000"/>
                </a:solidFill>
                <a:latin typeface="Arial"/>
              </a:rPr>
              <a:t> </a:t>
            </a:r>
            <a:r>
              <a:rPr lang="de-DE" sz="2400" dirty="0" err="1">
                <a:solidFill>
                  <a:srgbClr val="FF0000"/>
                </a:solidFill>
                <a:latin typeface="Arial"/>
              </a:rPr>
              <a:t>part</a:t>
            </a:r>
            <a:r>
              <a:rPr lang="de-DE" sz="2400" b="0" dirty="0">
                <a:solidFill>
                  <a:srgbClr val="000000"/>
                </a:solidFill>
                <a:latin typeface="Arial"/>
              </a:rPr>
              <a:t> </a:t>
            </a:r>
            <a:r>
              <a:rPr lang="de-DE" sz="2400" b="0" dirty="0" err="1">
                <a:solidFill>
                  <a:srgbClr val="000000"/>
                </a:solidFill>
                <a:latin typeface="Arial"/>
              </a:rPr>
              <a:t>of</a:t>
            </a:r>
            <a:r>
              <a:rPr lang="de-DE" sz="2400" b="0" dirty="0">
                <a:solidFill>
                  <a:srgbClr val="000000"/>
                </a:solidFill>
                <a:latin typeface="Arial"/>
              </a:rPr>
              <a:t>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FF0000"/>
                </a:solidFill>
                <a:latin typeface="Arial"/>
              </a:rPr>
              <a:t>generator</a:t>
            </a:r>
            <a:r>
              <a:rPr lang="de-DE" sz="2400" b="0" dirty="0">
                <a:solidFill>
                  <a:srgbClr val="000000"/>
                </a:solidFill>
                <a:latin typeface="Arial"/>
              </a:rPr>
              <a:t> and </a:t>
            </a:r>
            <a:r>
              <a:rPr lang="de-DE" sz="2400" b="0" dirty="0" err="1">
                <a:solidFill>
                  <a:srgbClr val="000000"/>
                </a:solidFill>
                <a:latin typeface="Arial"/>
              </a:rPr>
              <a:t>the</a:t>
            </a:r>
            <a:r>
              <a:rPr lang="de-DE" sz="2400" b="0" dirty="0">
                <a:solidFill>
                  <a:srgbClr val="000000"/>
                </a:solidFill>
                <a:latin typeface="Arial"/>
              </a:rPr>
              <a:t> </a:t>
            </a:r>
            <a:r>
              <a:rPr lang="de-DE" sz="2400" dirty="0" err="1">
                <a:solidFill>
                  <a:srgbClr val="0000FF"/>
                </a:solidFill>
                <a:latin typeface="Arial"/>
              </a:rPr>
              <a:t>mecanical</a:t>
            </a:r>
            <a:r>
              <a:rPr lang="de-DE" sz="2400" b="0" dirty="0">
                <a:solidFill>
                  <a:srgbClr val="000000"/>
                </a:solidFill>
                <a:latin typeface="Arial"/>
              </a:rPr>
              <a:t> </a:t>
            </a:r>
            <a:r>
              <a:rPr lang="de-DE" sz="2400" dirty="0" err="1">
                <a:solidFill>
                  <a:srgbClr val="0000FF"/>
                </a:solidFill>
                <a:latin typeface="Arial"/>
              </a:rPr>
              <a:t>shaft</a:t>
            </a:r>
            <a:r>
              <a:rPr lang="de-DE" sz="2400" dirty="0">
                <a:solidFill>
                  <a:srgbClr val="0000FF"/>
                </a:solidFill>
                <a:latin typeface="Arial"/>
              </a:rPr>
              <a:t> </a:t>
            </a:r>
            <a:r>
              <a:rPr lang="de-DE" sz="2400" dirty="0" err="1">
                <a:solidFill>
                  <a:srgbClr val="0000FF"/>
                </a:solidFill>
                <a:latin typeface="Arial"/>
              </a:rPr>
              <a:t>assembly</a:t>
            </a:r>
            <a:r>
              <a:rPr kumimoji="0" lang="de-DE" sz="2400" b="0" i="0" u="none" strike="noStrike" kern="1200" cap="none" spc="0" normalizeH="0" baseline="0" noProof="0" dirty="0">
                <a:ln>
                  <a:noFill/>
                </a:ln>
                <a:solidFill>
                  <a:srgbClr val="FF0000"/>
                </a:solidFill>
                <a:effectLst/>
                <a:uLnTx/>
                <a:uFillTx/>
                <a:latin typeface="Arial"/>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09441029"/>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l="-1594" t="-12000" b="-29333"/>
          </a:stretch>
        </a:blipFill>
      </a:spPr>
      <a:bodyPr/>
      <a:lstStyle>
        <a:defPPr>
          <a:defRPr>
            <a:noFill/>
          </a:defRPr>
        </a:defPPr>
      </a:lstStyle>
    </a:spDef>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3.xml><?xml version="1.0" encoding="utf-8"?>
<a:theme xmlns:a="http://schemas.openxmlformats.org/drawingml/2006/main" name="1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4.xml><?xml version="1.0" encoding="utf-8"?>
<a:theme xmlns:a="http://schemas.openxmlformats.org/drawingml/2006/main" name="2_190821_Fachgebiete_16_9">
  <a:themeElements>
    <a:clrScheme name="Benutzerdefiniert 1">
      <a:dk1>
        <a:srgbClr val="000000"/>
      </a:dk1>
      <a:lt1>
        <a:srgbClr val="FFFFFF"/>
      </a:lt1>
      <a:dk2>
        <a:srgbClr val="004E73"/>
      </a:dk2>
      <a:lt2>
        <a:srgbClr val="808080"/>
      </a:lt2>
      <a:accent1>
        <a:srgbClr val="FDCA00"/>
      </a:accent1>
      <a:accent2>
        <a:srgbClr val="243471"/>
      </a:accent2>
      <a:accent3>
        <a:srgbClr val="C00000"/>
      </a:accent3>
      <a:accent4>
        <a:srgbClr val="000000"/>
      </a:accent4>
      <a:accent5>
        <a:srgbClr val="DAEDEF"/>
      </a:accent5>
      <a:accent6>
        <a:srgbClr val="0000FF"/>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821_Fachgebiete_16_9" id="{4167EB80-7A57-45AC-87C0-9710C95596CB}" vid="{AE9E3739-18FD-458E-840A-3D2AFF87B7F6}"/>
    </a:ext>
  </a:extLst>
</a:theme>
</file>

<file path=ppt/theme/theme15.xml><?xml version="1.0" encoding="utf-8"?>
<a:theme xmlns:a="http://schemas.openxmlformats.org/drawingml/2006/main" name="6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owerpointvorlage">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1_TUD_Präsentation_ro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24.07.03">
  <a:themeElements>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24.07.03">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4.07.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4.07.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4.07.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4.07.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4.07.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4.07.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4.07.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TT 2020 - CONTENT slides">
  <a:themeElements>
    <a:clrScheme name="VTT 2020.01">
      <a:dk1>
        <a:srgbClr val="F06E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29D"/>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VTT_2020_City" id="{201493A6-33DF-4E25-B062-6DC87DC4F6BE}" vid="{3B750704-2562-4590-AFB9-18284BFE6D39}"/>
    </a:ext>
  </a:extLst>
</a:theme>
</file>

<file path=ppt/theme/theme8.xml><?xml version="1.0" encoding="utf-8"?>
<a:theme xmlns:a="http://schemas.openxmlformats.org/drawingml/2006/main" name="Default Design">
  <a:themeElements>
    <a:clrScheme name="Alstom Corporate Palette">
      <a:dk1>
        <a:srgbClr val="005881"/>
      </a:dk1>
      <a:lt1>
        <a:srgbClr val="C0C0C0"/>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Default Design">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ne Alstom_Landscap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Alstom Corporat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3372</Words>
  <Application>Microsoft Office PowerPoint</Application>
  <PresentationFormat>Bredbild</PresentationFormat>
  <Paragraphs>483</Paragraphs>
  <Slides>44</Slides>
  <Notes>33</Notes>
  <HiddenSlides>0</HiddenSlides>
  <MMClips>0</MMClips>
  <ScaleCrop>false</ScaleCrop>
  <HeadingPairs>
    <vt:vector size="6" baseType="variant">
      <vt:variant>
        <vt:lpstr>Använt teckensnitt</vt:lpstr>
      </vt:variant>
      <vt:variant>
        <vt:i4>7</vt:i4>
      </vt:variant>
      <vt:variant>
        <vt:lpstr>Tema</vt:lpstr>
      </vt:variant>
      <vt:variant>
        <vt:i4>15</vt:i4>
      </vt:variant>
      <vt:variant>
        <vt:lpstr>Bildrubriker</vt:lpstr>
      </vt:variant>
      <vt:variant>
        <vt:i4>44</vt:i4>
      </vt:variant>
    </vt:vector>
  </HeadingPairs>
  <TitlesOfParts>
    <vt:vector size="66" baseType="lpstr">
      <vt:lpstr>Alstom</vt:lpstr>
      <vt:lpstr>Arial</vt:lpstr>
      <vt:lpstr>Cambria Math</vt:lpstr>
      <vt:lpstr>Times New Roman</vt:lpstr>
      <vt:lpstr>Verdana</vt:lpstr>
      <vt:lpstr>Wingdings</vt:lpstr>
      <vt:lpstr>Wingdings 2</vt:lpstr>
      <vt:lpstr>powerpointvorlage</vt:lpstr>
      <vt:lpstr>1_powerpointvorlage</vt:lpstr>
      <vt:lpstr>2_powerpointvorlage</vt:lpstr>
      <vt:lpstr>3_powerpointvorlage</vt:lpstr>
      <vt:lpstr>4_powerpointvorlage</vt:lpstr>
      <vt:lpstr>1_24.07.03</vt:lpstr>
      <vt:lpstr>VTT 2020 - CONTENT slides</vt:lpstr>
      <vt:lpstr>Default Design</vt:lpstr>
      <vt:lpstr>One Alstom_Landscape</vt:lpstr>
      <vt:lpstr>5_powerpointvorlage</vt:lpstr>
      <vt:lpstr>8_powerpointvorlage</vt:lpstr>
      <vt:lpstr>190821_Fachgebiete_16_9</vt:lpstr>
      <vt:lpstr>1_190821_Fachgebiete_16_9</vt:lpstr>
      <vt:lpstr>2_190821_Fachgebiete_16_9</vt:lpstr>
      <vt:lpstr>6_powerpointvorlage</vt:lpstr>
      <vt:lpstr>Energiforsk Project: Lectures in the Power Plants Fortum (Helsinki), TVO (Olkiluoto), Jan./Febr. 2024                                             Annual Energiforsk Seminar (10.11.21)</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Energiforsk Project: Lectures in the Power Plants Fortum (Helsinki), TVO (Olkiluoto), Jan./Febr. 2024                                             Annual Energiforsk Seminar (10.11.21)</vt:lpstr>
    </vt:vector>
  </TitlesOfParts>
  <Company>tud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backhaus</dc:creator>
  <cp:lastModifiedBy>Karin Westling</cp:lastModifiedBy>
  <cp:revision>1131</cp:revision>
  <cp:lastPrinted>2024-01-22T12:04:53Z</cp:lastPrinted>
  <dcterms:created xsi:type="dcterms:W3CDTF">2003-11-24T08:10:32Z</dcterms:created>
  <dcterms:modified xsi:type="dcterms:W3CDTF">2024-10-24T06:07:45Z</dcterms:modified>
</cp:coreProperties>
</file>