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9.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0.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1.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2.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3.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4.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5251" r:id="rId2"/>
    <p:sldMasterId id="2147485271" r:id="rId3"/>
    <p:sldMasterId id="2147485444" r:id="rId4"/>
    <p:sldMasterId id="2147485645" r:id="rId5"/>
    <p:sldMasterId id="2147485725" r:id="rId6"/>
    <p:sldMasterId id="2147486169" r:id="rId7"/>
    <p:sldMasterId id="2147486179" r:id="rId8"/>
    <p:sldMasterId id="2147486190" r:id="rId9"/>
    <p:sldMasterId id="2147486401" r:id="rId10"/>
    <p:sldMasterId id="2147486416" r:id="rId11"/>
    <p:sldMasterId id="2147486421" r:id="rId12"/>
    <p:sldMasterId id="2147486432" r:id="rId13"/>
    <p:sldMasterId id="2147486443" r:id="rId14"/>
    <p:sldMasterId id="2147486453" r:id="rId15"/>
  </p:sldMasterIdLst>
  <p:notesMasterIdLst>
    <p:notesMasterId r:id="rId60"/>
  </p:notesMasterIdLst>
  <p:handoutMasterIdLst>
    <p:handoutMasterId r:id="rId61"/>
  </p:handoutMasterIdLst>
  <p:sldIdLst>
    <p:sldId id="1358" r:id="rId16"/>
    <p:sldId id="1361" r:id="rId17"/>
    <p:sldId id="665" r:id="rId18"/>
    <p:sldId id="1264" r:id="rId19"/>
    <p:sldId id="1274" r:id="rId20"/>
    <p:sldId id="1344" r:id="rId21"/>
    <p:sldId id="1279" r:id="rId22"/>
    <p:sldId id="782" r:id="rId23"/>
    <p:sldId id="1280" r:id="rId24"/>
    <p:sldId id="1345" r:id="rId25"/>
    <p:sldId id="1347" r:id="rId26"/>
    <p:sldId id="783" r:id="rId27"/>
    <p:sldId id="1369" r:id="rId28"/>
    <p:sldId id="777" r:id="rId29"/>
    <p:sldId id="1265" r:id="rId30"/>
    <p:sldId id="1266" r:id="rId31"/>
    <p:sldId id="1275" r:id="rId32"/>
    <p:sldId id="1276" r:id="rId33"/>
    <p:sldId id="1370" r:id="rId34"/>
    <p:sldId id="1281" r:id="rId35"/>
    <p:sldId id="1282" r:id="rId36"/>
    <p:sldId id="1317" r:id="rId37"/>
    <p:sldId id="1373" r:id="rId38"/>
    <p:sldId id="1291" r:id="rId39"/>
    <p:sldId id="1195" r:id="rId40"/>
    <p:sldId id="1286" r:id="rId41"/>
    <p:sldId id="1371" r:id="rId42"/>
    <p:sldId id="1293" r:id="rId43"/>
    <p:sldId id="1289" r:id="rId44"/>
    <p:sldId id="1290" r:id="rId45"/>
    <p:sldId id="1231" r:id="rId46"/>
    <p:sldId id="1303" r:id="rId47"/>
    <p:sldId id="1304" r:id="rId48"/>
    <p:sldId id="1297" r:id="rId49"/>
    <p:sldId id="1372" r:id="rId50"/>
    <p:sldId id="1305" r:id="rId51"/>
    <p:sldId id="1302" r:id="rId52"/>
    <p:sldId id="1311" r:id="rId53"/>
    <p:sldId id="1313" r:id="rId54"/>
    <p:sldId id="1368" r:id="rId55"/>
    <p:sldId id="1322" r:id="rId56"/>
    <p:sldId id="1377" r:id="rId57"/>
    <p:sldId id="1389" r:id="rId58"/>
    <p:sldId id="1366" r:id="rId59"/>
  </p:sldIdLst>
  <p:sldSz cx="12192000" cy="6858000"/>
  <p:notesSz cx="6797675" cy="9926638"/>
  <p:defaultTextStyle>
    <a:defPPr>
      <a:defRPr lang="de-DE"/>
    </a:defPPr>
    <a:lvl1pPr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5pPr>
    <a:lvl6pPr marL="2286000" algn="l" defTabSz="914400" rtl="0" eaLnBrk="1" latinLnBrk="0" hangingPunct="1">
      <a:defRPr b="1" kern="1200">
        <a:solidFill>
          <a:schemeClr val="tx1"/>
        </a:solidFill>
        <a:latin typeface="Verdana" panose="020B0604030504040204" pitchFamily="34" charset="0"/>
        <a:ea typeface="+mn-ea"/>
        <a:cs typeface="+mn-cs"/>
      </a:defRPr>
    </a:lvl6pPr>
    <a:lvl7pPr marL="2743200" algn="l" defTabSz="914400" rtl="0" eaLnBrk="1" latinLnBrk="0" hangingPunct="1">
      <a:defRPr b="1" kern="1200">
        <a:solidFill>
          <a:schemeClr val="tx1"/>
        </a:solidFill>
        <a:latin typeface="Verdana" panose="020B0604030504040204" pitchFamily="34" charset="0"/>
        <a:ea typeface="+mn-ea"/>
        <a:cs typeface="+mn-cs"/>
      </a:defRPr>
    </a:lvl7pPr>
    <a:lvl8pPr marL="3200400" algn="l" defTabSz="914400" rtl="0" eaLnBrk="1" latinLnBrk="0" hangingPunct="1">
      <a:defRPr b="1" kern="1200">
        <a:solidFill>
          <a:schemeClr val="tx1"/>
        </a:solidFill>
        <a:latin typeface="Verdana" panose="020B0604030504040204" pitchFamily="34" charset="0"/>
        <a:ea typeface="+mn-ea"/>
        <a:cs typeface="+mn-cs"/>
      </a:defRPr>
    </a:lvl8pPr>
    <a:lvl9pPr marL="3657600" algn="l" defTabSz="914400" rtl="0" eaLnBrk="1" latinLnBrk="0" hangingPunct="1">
      <a:defRPr b="1"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380">
          <p15:clr>
            <a:srgbClr val="A4A3A4"/>
          </p15:clr>
        </p15:guide>
        <p15:guide id="2" orient="horz" pos="3847">
          <p15:clr>
            <a:srgbClr val="A4A3A4"/>
          </p15:clr>
        </p15:guide>
        <p15:guide id="3" orient="horz" pos="1026">
          <p15:clr>
            <a:srgbClr val="A4A3A4"/>
          </p15:clr>
        </p15:guide>
        <p15:guide id="4" orient="horz" pos="1495">
          <p15:clr>
            <a:srgbClr val="A4A3A4"/>
          </p15:clr>
        </p15:guide>
        <p15:guide id="5" orient="horz" pos="2196">
          <p15:clr>
            <a:srgbClr val="A4A3A4"/>
          </p15:clr>
        </p15:guide>
        <p15:guide id="6" pos="332">
          <p15:clr>
            <a:srgbClr val="A4A3A4"/>
          </p15:clr>
        </p15:guide>
        <p15:guide id="7" pos="4996">
          <p15:clr>
            <a:srgbClr val="A4A3A4"/>
          </p15:clr>
        </p15:guide>
        <p15:guide id="8" pos="1123">
          <p15:clr>
            <a:srgbClr val="A4A3A4"/>
          </p15:clr>
        </p15:guide>
        <p15:guide id="9" pos="3393">
          <p15:clr>
            <a:srgbClr val="A4A3A4"/>
          </p15:clr>
        </p15:guide>
        <p15:guide id="10" pos="65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3399"/>
    <a:srgbClr val="0066FF"/>
    <a:srgbClr val="003366"/>
    <a:srgbClr val="FEC200"/>
    <a:srgbClr val="DEA900"/>
    <a:srgbClr val="EAEAEA"/>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33796A-9DFC-4758-B313-743EC0C4F640}" v="494" dt="2023-05-14T16:33:43.640"/>
  </p1510:revLst>
</p1510:revInfo>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unkle Formatvorlage 1 - Akz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92" autoAdjust="0"/>
  </p:normalViewPr>
  <p:slideViewPr>
    <p:cSldViewPr snapToGrid="0">
      <p:cViewPr varScale="1">
        <p:scale>
          <a:sx n="63" d="100"/>
          <a:sy n="63" d="100"/>
        </p:scale>
        <p:origin x="52" y="328"/>
      </p:cViewPr>
      <p:guideLst>
        <p:guide orient="horz" pos="380"/>
        <p:guide orient="horz" pos="3847"/>
        <p:guide orient="horz" pos="1026"/>
        <p:guide orient="horz" pos="1495"/>
        <p:guide orient="horz" pos="2196"/>
        <p:guide pos="332"/>
        <p:guide pos="4996"/>
        <p:guide pos="1123"/>
        <p:guide pos="3393"/>
        <p:guide pos="6508"/>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microsoft.com/office/2015/10/relationships/revisionInfo" Target="revisionInfo.xml"/><Relationship Id="rId5" Type="http://schemas.openxmlformats.org/officeDocument/2006/relationships/slideMaster" Target="slideMasters/slideMaster5.xml"/><Relationship Id="rId61" Type="http://schemas.openxmlformats.org/officeDocument/2006/relationships/handoutMaster" Target="handoutMasters/handoutMaster1.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s>
</file>

<file path=ppt/_rels/viewProps.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slide" Target="slides/slide13.xml"/><Relationship Id="rId1" Type="http://schemas.openxmlformats.org/officeDocument/2006/relationships/slide" Target="slides/slide2.xml"/><Relationship Id="rId6" Type="http://schemas.openxmlformats.org/officeDocument/2006/relationships/slide" Target="slides/slide35.xml"/><Relationship Id="rId5" Type="http://schemas.openxmlformats.org/officeDocument/2006/relationships/slide" Target="slides/slide27.xml"/><Relationship Id="rId4" Type="http://schemas.openxmlformats.org/officeDocument/2006/relationships/slide" Target="slides/slide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568E5E71-9A71-97A5-131A-6A23D2AC3CA3}"/>
              </a:ext>
            </a:extLst>
          </p:cNvPr>
          <p:cNvSpPr>
            <a:spLocks noGrp="1" noChangeArrowheads="1"/>
          </p:cNvSpPr>
          <p:nvPr>
            <p:ph type="hdr" sz="quarter"/>
          </p:nvPr>
        </p:nvSpPr>
        <p:spPr bwMode="auto">
          <a:xfrm>
            <a:off x="0" y="0"/>
            <a:ext cx="2946861" cy="496961"/>
          </a:xfrm>
          <a:prstGeom prst="rect">
            <a:avLst/>
          </a:prstGeom>
          <a:noFill/>
          <a:ln>
            <a:noFill/>
          </a:ln>
        </p:spPr>
        <p:txBody>
          <a:bodyPr vert="horz" wrap="square" lIns="90998" tIns="45501" rIns="90998" bIns="45501" numCol="1" anchor="t" anchorCtr="0" compatLnSpc="1">
            <a:prstTxWarp prst="textNoShape">
              <a:avLst/>
            </a:prstTxWarp>
          </a:bodyPr>
          <a:lstStyle>
            <a:lvl1pPr defTabSz="909303" eaLnBrk="1" hangingPunct="1">
              <a:defRPr sz="1200" b="0">
                <a:latin typeface="Arial" pitchFamily="34" charset="0"/>
              </a:defRPr>
            </a:lvl1pPr>
          </a:lstStyle>
          <a:p>
            <a:pPr>
              <a:defRPr/>
            </a:pPr>
            <a:endParaRPr lang="en-US"/>
          </a:p>
        </p:txBody>
      </p:sp>
      <p:sp>
        <p:nvSpPr>
          <p:cNvPr id="96259" name="Rectangle 3">
            <a:extLst>
              <a:ext uri="{FF2B5EF4-FFF2-40B4-BE49-F238E27FC236}">
                <a16:creationId xmlns:a16="http://schemas.microsoft.com/office/drawing/2014/main" id="{3785766C-44F0-F5D6-E20E-B30C616B062A}"/>
              </a:ext>
            </a:extLst>
          </p:cNvPr>
          <p:cNvSpPr>
            <a:spLocks noGrp="1" noChangeArrowheads="1"/>
          </p:cNvSpPr>
          <p:nvPr>
            <p:ph type="dt" sz="quarter" idx="1"/>
          </p:nvPr>
        </p:nvSpPr>
        <p:spPr bwMode="auto">
          <a:xfrm>
            <a:off x="3849249" y="0"/>
            <a:ext cx="2946860" cy="496961"/>
          </a:xfrm>
          <a:prstGeom prst="rect">
            <a:avLst/>
          </a:prstGeom>
          <a:noFill/>
          <a:ln>
            <a:noFill/>
          </a:ln>
        </p:spPr>
        <p:txBody>
          <a:bodyPr vert="horz" wrap="square" lIns="90998" tIns="45501" rIns="90998" bIns="45501" numCol="1" anchor="t" anchorCtr="0" compatLnSpc="1">
            <a:prstTxWarp prst="textNoShape">
              <a:avLst/>
            </a:prstTxWarp>
          </a:bodyPr>
          <a:lstStyle>
            <a:lvl1pPr algn="r" defTabSz="909303" eaLnBrk="1" hangingPunct="1">
              <a:defRPr sz="1200" b="0">
                <a:latin typeface="Arial" pitchFamily="34" charset="0"/>
              </a:defRPr>
            </a:lvl1pPr>
          </a:lstStyle>
          <a:p>
            <a:pPr>
              <a:defRPr/>
            </a:pPr>
            <a:endParaRPr lang="en-US"/>
          </a:p>
        </p:txBody>
      </p:sp>
      <p:sp>
        <p:nvSpPr>
          <p:cNvPr id="96260" name="Rectangle 4">
            <a:extLst>
              <a:ext uri="{FF2B5EF4-FFF2-40B4-BE49-F238E27FC236}">
                <a16:creationId xmlns:a16="http://schemas.microsoft.com/office/drawing/2014/main" id="{118A427D-35AF-5847-CA0D-54B2835BD15E}"/>
              </a:ext>
            </a:extLst>
          </p:cNvPr>
          <p:cNvSpPr>
            <a:spLocks noGrp="1" noChangeArrowheads="1"/>
          </p:cNvSpPr>
          <p:nvPr>
            <p:ph type="ftr" sz="quarter" idx="2"/>
          </p:nvPr>
        </p:nvSpPr>
        <p:spPr bwMode="auto">
          <a:xfrm>
            <a:off x="0" y="9428105"/>
            <a:ext cx="2946861" cy="496961"/>
          </a:xfrm>
          <a:prstGeom prst="rect">
            <a:avLst/>
          </a:prstGeom>
          <a:noFill/>
          <a:ln>
            <a:noFill/>
          </a:ln>
        </p:spPr>
        <p:txBody>
          <a:bodyPr vert="horz" wrap="square" lIns="90998" tIns="45501" rIns="90998" bIns="45501" numCol="1" anchor="b" anchorCtr="0" compatLnSpc="1">
            <a:prstTxWarp prst="textNoShape">
              <a:avLst/>
            </a:prstTxWarp>
          </a:bodyPr>
          <a:lstStyle>
            <a:lvl1pPr defTabSz="909303" eaLnBrk="1" hangingPunct="1">
              <a:defRPr sz="1200" b="0">
                <a:latin typeface="Arial" pitchFamily="34" charset="0"/>
              </a:defRPr>
            </a:lvl1pPr>
          </a:lstStyle>
          <a:p>
            <a:pPr>
              <a:defRPr/>
            </a:pPr>
            <a:endParaRPr lang="en-US"/>
          </a:p>
        </p:txBody>
      </p:sp>
      <p:sp>
        <p:nvSpPr>
          <p:cNvPr id="96261" name="Rectangle 5">
            <a:extLst>
              <a:ext uri="{FF2B5EF4-FFF2-40B4-BE49-F238E27FC236}">
                <a16:creationId xmlns:a16="http://schemas.microsoft.com/office/drawing/2014/main" id="{0D842173-AFB0-11A3-4AA5-882E3E1BB1F0}"/>
              </a:ext>
            </a:extLst>
          </p:cNvPr>
          <p:cNvSpPr>
            <a:spLocks noGrp="1" noChangeArrowheads="1"/>
          </p:cNvSpPr>
          <p:nvPr>
            <p:ph type="sldNum" sz="quarter" idx="3"/>
          </p:nvPr>
        </p:nvSpPr>
        <p:spPr bwMode="auto">
          <a:xfrm>
            <a:off x="3849249" y="9428105"/>
            <a:ext cx="2946860" cy="496961"/>
          </a:xfrm>
          <a:prstGeom prst="rect">
            <a:avLst/>
          </a:prstGeom>
          <a:noFill/>
          <a:ln>
            <a:noFill/>
          </a:ln>
        </p:spPr>
        <p:txBody>
          <a:bodyPr vert="horz" wrap="square" lIns="90998" tIns="45501" rIns="90998" bIns="45501" numCol="1" anchor="b" anchorCtr="0" compatLnSpc="1">
            <a:prstTxWarp prst="textNoShape">
              <a:avLst/>
            </a:prstTxWarp>
          </a:bodyPr>
          <a:lstStyle>
            <a:lvl1pPr algn="r" defTabSz="908032" eaLnBrk="1" hangingPunct="1">
              <a:defRPr sz="1200" b="0">
                <a:latin typeface="Arial" panose="020B0604020202020204" pitchFamily="34" charset="0"/>
              </a:defRPr>
            </a:lvl1pPr>
          </a:lstStyle>
          <a:p>
            <a:pPr>
              <a:defRPr/>
            </a:pPr>
            <a:fld id="{39926363-F4D0-4C98-B712-2B5854F8D4C2}" type="slidenum">
              <a:rPr lang="en-US" altLang="de-DE"/>
              <a:pPr>
                <a:defRPr/>
              </a:pPr>
              <a:t>‹Nr.›</a:t>
            </a:fld>
            <a:endParaRPr lang="en-US"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21C78B7-931B-1AFA-7C85-A541B4468722}"/>
              </a:ext>
            </a:extLst>
          </p:cNvPr>
          <p:cNvSpPr>
            <a:spLocks noGrp="1" noChangeArrowheads="1"/>
          </p:cNvSpPr>
          <p:nvPr>
            <p:ph type="hdr" sz="quarter"/>
          </p:nvPr>
        </p:nvSpPr>
        <p:spPr bwMode="auto">
          <a:xfrm>
            <a:off x="0" y="0"/>
            <a:ext cx="2946861" cy="496961"/>
          </a:xfrm>
          <a:prstGeom prst="rect">
            <a:avLst/>
          </a:prstGeom>
          <a:noFill/>
          <a:ln>
            <a:noFill/>
          </a:ln>
        </p:spPr>
        <p:txBody>
          <a:bodyPr vert="horz" wrap="square" lIns="90998" tIns="45501" rIns="90998" bIns="45501" numCol="1" anchor="t" anchorCtr="0" compatLnSpc="1">
            <a:prstTxWarp prst="textNoShape">
              <a:avLst/>
            </a:prstTxWarp>
          </a:bodyPr>
          <a:lstStyle>
            <a:lvl1pPr defTabSz="909303" eaLnBrk="1" hangingPunct="1">
              <a:defRPr sz="1200" b="0">
                <a:latin typeface="Arial" pitchFamily="34" charset="0"/>
              </a:defRPr>
            </a:lvl1pPr>
          </a:lstStyle>
          <a:p>
            <a:pPr>
              <a:defRPr/>
            </a:pPr>
            <a:endParaRPr lang="en-US"/>
          </a:p>
        </p:txBody>
      </p:sp>
      <p:sp>
        <p:nvSpPr>
          <p:cNvPr id="29699" name="Rectangle 3">
            <a:extLst>
              <a:ext uri="{FF2B5EF4-FFF2-40B4-BE49-F238E27FC236}">
                <a16:creationId xmlns:a16="http://schemas.microsoft.com/office/drawing/2014/main" id="{8F4ECCEF-A808-C6CD-4216-76A44BAB1A6A}"/>
              </a:ext>
            </a:extLst>
          </p:cNvPr>
          <p:cNvSpPr>
            <a:spLocks noGrp="1" noChangeArrowheads="1"/>
          </p:cNvSpPr>
          <p:nvPr>
            <p:ph type="dt" idx="1"/>
          </p:nvPr>
        </p:nvSpPr>
        <p:spPr bwMode="auto">
          <a:xfrm>
            <a:off x="3849249" y="0"/>
            <a:ext cx="2946860" cy="496961"/>
          </a:xfrm>
          <a:prstGeom prst="rect">
            <a:avLst/>
          </a:prstGeom>
          <a:noFill/>
          <a:ln>
            <a:noFill/>
          </a:ln>
        </p:spPr>
        <p:txBody>
          <a:bodyPr vert="horz" wrap="square" lIns="90998" tIns="45501" rIns="90998" bIns="45501" numCol="1" anchor="t" anchorCtr="0" compatLnSpc="1">
            <a:prstTxWarp prst="textNoShape">
              <a:avLst/>
            </a:prstTxWarp>
          </a:bodyPr>
          <a:lstStyle>
            <a:lvl1pPr algn="r" defTabSz="909303" eaLnBrk="1" hangingPunct="1">
              <a:defRPr sz="1200" b="0">
                <a:latin typeface="Arial" pitchFamily="34" charset="0"/>
              </a:defRPr>
            </a:lvl1pPr>
          </a:lstStyle>
          <a:p>
            <a:pPr>
              <a:defRPr/>
            </a:pPr>
            <a:endParaRPr lang="en-US"/>
          </a:p>
        </p:txBody>
      </p:sp>
      <p:sp>
        <p:nvSpPr>
          <p:cNvPr id="44036" name="Rectangle 4">
            <a:extLst>
              <a:ext uri="{FF2B5EF4-FFF2-40B4-BE49-F238E27FC236}">
                <a16:creationId xmlns:a16="http://schemas.microsoft.com/office/drawing/2014/main" id="{815E3F25-E141-400E-E59B-8BAAD9FC1D05}"/>
              </a:ext>
            </a:extLst>
          </p:cNvPr>
          <p:cNvSpPr>
            <a:spLocks noGrp="1" noRot="1" noChangeAspect="1" noChangeArrowheads="1" noTextEdit="1"/>
          </p:cNvSpPr>
          <p:nvPr>
            <p:ph type="sldImg" idx="2"/>
          </p:nvPr>
        </p:nvSpPr>
        <p:spPr bwMode="auto">
          <a:xfrm>
            <a:off x="90488" y="744538"/>
            <a:ext cx="6618287"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a:extLst>
              <a:ext uri="{FF2B5EF4-FFF2-40B4-BE49-F238E27FC236}">
                <a16:creationId xmlns:a16="http://schemas.microsoft.com/office/drawing/2014/main" id="{E4F9587E-7DF2-DF88-99E9-49CEE5D0B037}"/>
              </a:ext>
            </a:extLst>
          </p:cNvPr>
          <p:cNvSpPr>
            <a:spLocks noGrp="1" noChangeArrowheads="1"/>
          </p:cNvSpPr>
          <p:nvPr>
            <p:ph type="body" sz="quarter" idx="3"/>
          </p:nvPr>
        </p:nvSpPr>
        <p:spPr bwMode="auto">
          <a:xfrm>
            <a:off x="679924" y="4714839"/>
            <a:ext cx="5437827" cy="4467931"/>
          </a:xfrm>
          <a:prstGeom prst="rect">
            <a:avLst/>
          </a:prstGeom>
          <a:noFill/>
          <a:ln>
            <a:noFill/>
          </a:ln>
        </p:spPr>
        <p:txBody>
          <a:bodyPr vert="horz" wrap="square" lIns="90998" tIns="45501" rIns="90998" bIns="45501"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9702" name="Rectangle 6">
            <a:extLst>
              <a:ext uri="{FF2B5EF4-FFF2-40B4-BE49-F238E27FC236}">
                <a16:creationId xmlns:a16="http://schemas.microsoft.com/office/drawing/2014/main" id="{BAEA3BC0-0DB2-DA43-EA5B-B800C4B9F996}"/>
              </a:ext>
            </a:extLst>
          </p:cNvPr>
          <p:cNvSpPr>
            <a:spLocks noGrp="1" noChangeArrowheads="1"/>
          </p:cNvSpPr>
          <p:nvPr>
            <p:ph type="ftr" sz="quarter" idx="4"/>
          </p:nvPr>
        </p:nvSpPr>
        <p:spPr bwMode="auto">
          <a:xfrm>
            <a:off x="0" y="9428105"/>
            <a:ext cx="2946861" cy="496961"/>
          </a:xfrm>
          <a:prstGeom prst="rect">
            <a:avLst/>
          </a:prstGeom>
          <a:noFill/>
          <a:ln>
            <a:noFill/>
          </a:ln>
        </p:spPr>
        <p:txBody>
          <a:bodyPr vert="horz" wrap="square" lIns="90998" tIns="45501" rIns="90998" bIns="45501" numCol="1" anchor="b" anchorCtr="0" compatLnSpc="1">
            <a:prstTxWarp prst="textNoShape">
              <a:avLst/>
            </a:prstTxWarp>
          </a:bodyPr>
          <a:lstStyle>
            <a:lvl1pPr defTabSz="909303" eaLnBrk="1" hangingPunct="1">
              <a:defRPr sz="1200" b="0">
                <a:latin typeface="Arial" pitchFamily="34" charset="0"/>
              </a:defRPr>
            </a:lvl1pPr>
          </a:lstStyle>
          <a:p>
            <a:pPr>
              <a:defRPr/>
            </a:pPr>
            <a:endParaRPr lang="en-US"/>
          </a:p>
        </p:txBody>
      </p:sp>
      <p:sp>
        <p:nvSpPr>
          <p:cNvPr id="29703" name="Rectangle 7">
            <a:extLst>
              <a:ext uri="{FF2B5EF4-FFF2-40B4-BE49-F238E27FC236}">
                <a16:creationId xmlns:a16="http://schemas.microsoft.com/office/drawing/2014/main" id="{C779BCB9-37E4-5F51-129A-A34445146732}"/>
              </a:ext>
            </a:extLst>
          </p:cNvPr>
          <p:cNvSpPr>
            <a:spLocks noGrp="1" noChangeArrowheads="1"/>
          </p:cNvSpPr>
          <p:nvPr>
            <p:ph type="sldNum" sz="quarter" idx="5"/>
          </p:nvPr>
        </p:nvSpPr>
        <p:spPr bwMode="auto">
          <a:xfrm>
            <a:off x="3849249" y="9428105"/>
            <a:ext cx="2946860" cy="496961"/>
          </a:xfrm>
          <a:prstGeom prst="rect">
            <a:avLst/>
          </a:prstGeom>
          <a:noFill/>
          <a:ln>
            <a:noFill/>
          </a:ln>
        </p:spPr>
        <p:txBody>
          <a:bodyPr vert="horz" wrap="square" lIns="90998" tIns="45501" rIns="90998" bIns="45501" numCol="1" anchor="b" anchorCtr="0" compatLnSpc="1">
            <a:prstTxWarp prst="textNoShape">
              <a:avLst/>
            </a:prstTxWarp>
          </a:bodyPr>
          <a:lstStyle>
            <a:lvl1pPr algn="r" defTabSz="908032" eaLnBrk="1" hangingPunct="1">
              <a:defRPr sz="1200" b="0">
                <a:latin typeface="Arial" panose="020B0604020202020204" pitchFamily="34" charset="0"/>
              </a:defRPr>
            </a:lvl1pPr>
          </a:lstStyle>
          <a:p>
            <a:pPr>
              <a:defRPr/>
            </a:pPr>
            <a:fld id="{E68E0776-8027-4D9E-85D1-B365B1BC0B07}"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573">
              <a:spcBef>
                <a:spcPct val="30000"/>
              </a:spcBef>
              <a:defRPr sz="1200">
                <a:solidFill>
                  <a:schemeClr val="tx1"/>
                </a:solidFill>
                <a:latin typeface="Arial" panose="020B0604020202020204" pitchFamily="34" charset="0"/>
              </a:defRPr>
            </a:lvl1pPr>
            <a:lvl2pPr marL="742703" indent="-284206" defTabSz="907573">
              <a:spcBef>
                <a:spcPct val="30000"/>
              </a:spcBef>
              <a:defRPr sz="1200">
                <a:solidFill>
                  <a:schemeClr val="tx1"/>
                </a:solidFill>
                <a:latin typeface="Arial" panose="020B0604020202020204" pitchFamily="34" charset="0"/>
              </a:defRPr>
            </a:lvl2pPr>
            <a:lvl3pPr marL="1141533" indent="-227679" defTabSz="907573">
              <a:spcBef>
                <a:spcPct val="30000"/>
              </a:spcBef>
              <a:defRPr sz="1200">
                <a:solidFill>
                  <a:schemeClr val="tx1"/>
                </a:solidFill>
                <a:latin typeface="Arial" panose="020B0604020202020204" pitchFamily="34" charset="0"/>
              </a:defRPr>
            </a:lvl3pPr>
            <a:lvl4pPr marL="1600030" indent="-227679" defTabSz="907573">
              <a:spcBef>
                <a:spcPct val="30000"/>
              </a:spcBef>
              <a:defRPr sz="1200">
                <a:solidFill>
                  <a:schemeClr val="tx1"/>
                </a:solidFill>
                <a:latin typeface="Arial" panose="020B0604020202020204" pitchFamily="34" charset="0"/>
              </a:defRPr>
            </a:lvl4pPr>
            <a:lvl5pPr marL="2056957" indent="-227679" defTabSz="907573">
              <a:spcBef>
                <a:spcPct val="30000"/>
              </a:spcBef>
              <a:defRPr sz="1200">
                <a:solidFill>
                  <a:schemeClr val="tx1"/>
                </a:solidFill>
                <a:latin typeface="Arial" panose="020B0604020202020204" pitchFamily="34" charset="0"/>
              </a:defRPr>
            </a:lvl5pPr>
            <a:lvl6pPr marL="2509174" indent="-227679" defTabSz="907573" eaLnBrk="0" fontAlgn="base" hangingPunct="0">
              <a:spcBef>
                <a:spcPct val="30000"/>
              </a:spcBef>
              <a:spcAft>
                <a:spcPct val="0"/>
              </a:spcAft>
              <a:defRPr sz="1200">
                <a:solidFill>
                  <a:schemeClr val="tx1"/>
                </a:solidFill>
                <a:latin typeface="Arial" panose="020B0604020202020204" pitchFamily="34" charset="0"/>
              </a:defRPr>
            </a:lvl6pPr>
            <a:lvl7pPr marL="2961390" indent="-227679" defTabSz="907573" eaLnBrk="0" fontAlgn="base" hangingPunct="0">
              <a:spcBef>
                <a:spcPct val="30000"/>
              </a:spcBef>
              <a:spcAft>
                <a:spcPct val="0"/>
              </a:spcAft>
              <a:defRPr sz="1200">
                <a:solidFill>
                  <a:schemeClr val="tx1"/>
                </a:solidFill>
                <a:latin typeface="Arial" panose="020B0604020202020204" pitchFamily="34" charset="0"/>
              </a:defRPr>
            </a:lvl7pPr>
            <a:lvl8pPr marL="3413607" indent="-227679" defTabSz="907573" eaLnBrk="0" fontAlgn="base" hangingPunct="0">
              <a:spcBef>
                <a:spcPct val="30000"/>
              </a:spcBef>
              <a:spcAft>
                <a:spcPct val="0"/>
              </a:spcAft>
              <a:defRPr sz="1200">
                <a:solidFill>
                  <a:schemeClr val="tx1"/>
                </a:solidFill>
                <a:latin typeface="Arial" panose="020B0604020202020204" pitchFamily="34" charset="0"/>
              </a:defRPr>
            </a:lvl8pPr>
            <a:lvl9pPr marL="3865823" indent="-227679" defTabSz="90757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FCA088CD-6581-435B-9B73-7443EECC8543}" type="slidenum">
              <a:rPr lang="de-DE" altLang="de-DE">
                <a:solidFill>
                  <a:srgbClr val="000000"/>
                </a:solidFill>
              </a:rPr>
              <a:pPr>
                <a:spcBef>
                  <a:spcPct val="0"/>
                </a:spcBef>
                <a:defRPr/>
              </a:pPr>
              <a:t>2</a:t>
            </a:fld>
            <a:endParaRPr lang="de-DE" altLang="de-DE">
              <a:solidFill>
                <a:srgbClr val="000000"/>
              </a:solidFill>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3603108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15</a:t>
            </a:fld>
            <a:endParaRPr lang="de-DE" altLang="de-DE"/>
          </a:p>
        </p:txBody>
      </p:sp>
    </p:spTree>
    <p:extLst>
      <p:ext uri="{BB962C8B-B14F-4D97-AF65-F5344CB8AC3E}">
        <p14:creationId xmlns:p14="http://schemas.microsoft.com/office/powerpoint/2010/main" val="3459325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16</a:t>
            </a:fld>
            <a:endParaRPr lang="de-DE" altLang="de-DE"/>
          </a:p>
        </p:txBody>
      </p:sp>
    </p:spTree>
    <p:extLst>
      <p:ext uri="{BB962C8B-B14F-4D97-AF65-F5344CB8AC3E}">
        <p14:creationId xmlns:p14="http://schemas.microsoft.com/office/powerpoint/2010/main" val="4260474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17</a:t>
            </a:fld>
            <a:endParaRPr lang="de-DE" altLang="de-DE"/>
          </a:p>
        </p:txBody>
      </p:sp>
    </p:spTree>
    <p:extLst>
      <p:ext uri="{BB962C8B-B14F-4D97-AF65-F5344CB8AC3E}">
        <p14:creationId xmlns:p14="http://schemas.microsoft.com/office/powerpoint/2010/main" val="2469352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18</a:t>
            </a:fld>
            <a:endParaRPr lang="de-DE" altLang="de-DE">
              <a:solidFill>
                <a:srgbClr val="000000"/>
              </a:solidFill>
            </a:endParaRPr>
          </a:p>
        </p:txBody>
      </p:sp>
    </p:spTree>
    <p:extLst>
      <p:ext uri="{BB962C8B-B14F-4D97-AF65-F5344CB8AC3E}">
        <p14:creationId xmlns:p14="http://schemas.microsoft.com/office/powerpoint/2010/main" val="663397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573">
              <a:spcBef>
                <a:spcPct val="30000"/>
              </a:spcBef>
              <a:defRPr sz="1200">
                <a:solidFill>
                  <a:schemeClr val="tx1"/>
                </a:solidFill>
                <a:latin typeface="Arial" panose="020B0604020202020204" pitchFamily="34" charset="0"/>
              </a:defRPr>
            </a:lvl1pPr>
            <a:lvl2pPr marL="742703" indent="-284206" defTabSz="907573">
              <a:spcBef>
                <a:spcPct val="30000"/>
              </a:spcBef>
              <a:defRPr sz="1200">
                <a:solidFill>
                  <a:schemeClr val="tx1"/>
                </a:solidFill>
                <a:latin typeface="Arial" panose="020B0604020202020204" pitchFamily="34" charset="0"/>
              </a:defRPr>
            </a:lvl2pPr>
            <a:lvl3pPr marL="1141533" indent="-227679" defTabSz="907573">
              <a:spcBef>
                <a:spcPct val="30000"/>
              </a:spcBef>
              <a:defRPr sz="1200">
                <a:solidFill>
                  <a:schemeClr val="tx1"/>
                </a:solidFill>
                <a:latin typeface="Arial" panose="020B0604020202020204" pitchFamily="34" charset="0"/>
              </a:defRPr>
            </a:lvl3pPr>
            <a:lvl4pPr marL="1600030" indent="-227679" defTabSz="907573">
              <a:spcBef>
                <a:spcPct val="30000"/>
              </a:spcBef>
              <a:defRPr sz="1200">
                <a:solidFill>
                  <a:schemeClr val="tx1"/>
                </a:solidFill>
                <a:latin typeface="Arial" panose="020B0604020202020204" pitchFamily="34" charset="0"/>
              </a:defRPr>
            </a:lvl4pPr>
            <a:lvl5pPr marL="2056957" indent="-227679" defTabSz="907573">
              <a:spcBef>
                <a:spcPct val="30000"/>
              </a:spcBef>
              <a:defRPr sz="1200">
                <a:solidFill>
                  <a:schemeClr val="tx1"/>
                </a:solidFill>
                <a:latin typeface="Arial" panose="020B0604020202020204" pitchFamily="34" charset="0"/>
              </a:defRPr>
            </a:lvl5pPr>
            <a:lvl6pPr marL="2509174" indent="-227679" defTabSz="907573" eaLnBrk="0" fontAlgn="base" hangingPunct="0">
              <a:spcBef>
                <a:spcPct val="30000"/>
              </a:spcBef>
              <a:spcAft>
                <a:spcPct val="0"/>
              </a:spcAft>
              <a:defRPr sz="1200">
                <a:solidFill>
                  <a:schemeClr val="tx1"/>
                </a:solidFill>
                <a:latin typeface="Arial" panose="020B0604020202020204" pitchFamily="34" charset="0"/>
              </a:defRPr>
            </a:lvl6pPr>
            <a:lvl7pPr marL="2961390" indent="-227679" defTabSz="907573" eaLnBrk="0" fontAlgn="base" hangingPunct="0">
              <a:spcBef>
                <a:spcPct val="30000"/>
              </a:spcBef>
              <a:spcAft>
                <a:spcPct val="0"/>
              </a:spcAft>
              <a:defRPr sz="1200">
                <a:solidFill>
                  <a:schemeClr val="tx1"/>
                </a:solidFill>
                <a:latin typeface="Arial" panose="020B0604020202020204" pitchFamily="34" charset="0"/>
              </a:defRPr>
            </a:lvl7pPr>
            <a:lvl8pPr marL="3413607" indent="-227679" defTabSz="907573" eaLnBrk="0" fontAlgn="base" hangingPunct="0">
              <a:spcBef>
                <a:spcPct val="30000"/>
              </a:spcBef>
              <a:spcAft>
                <a:spcPct val="0"/>
              </a:spcAft>
              <a:defRPr sz="1200">
                <a:solidFill>
                  <a:schemeClr val="tx1"/>
                </a:solidFill>
                <a:latin typeface="Arial" panose="020B0604020202020204" pitchFamily="34" charset="0"/>
              </a:defRPr>
            </a:lvl8pPr>
            <a:lvl9pPr marL="3865823" indent="-227679" defTabSz="90757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FCA088CD-6581-435B-9B73-7443EECC8543}" type="slidenum">
              <a:rPr lang="de-DE" altLang="de-DE">
                <a:solidFill>
                  <a:srgbClr val="000000"/>
                </a:solidFill>
              </a:rPr>
              <a:pPr>
                <a:spcBef>
                  <a:spcPct val="0"/>
                </a:spcBef>
                <a:defRPr/>
              </a:pPr>
              <a:t>19</a:t>
            </a:fld>
            <a:endParaRPr lang="de-DE" altLang="de-DE">
              <a:solidFill>
                <a:srgbClr val="000000"/>
              </a:solidFill>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2118069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20</a:t>
            </a:fld>
            <a:endParaRPr lang="de-DE" altLang="de-DE">
              <a:solidFill>
                <a:srgbClr val="000000"/>
              </a:solidFill>
            </a:endParaRPr>
          </a:p>
        </p:txBody>
      </p:sp>
    </p:spTree>
    <p:extLst>
      <p:ext uri="{BB962C8B-B14F-4D97-AF65-F5344CB8AC3E}">
        <p14:creationId xmlns:p14="http://schemas.microsoft.com/office/powerpoint/2010/main" val="2486724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21</a:t>
            </a:fld>
            <a:endParaRPr lang="de-DE" altLang="de-DE">
              <a:solidFill>
                <a:srgbClr val="000000"/>
              </a:solidFill>
            </a:endParaRPr>
          </a:p>
        </p:txBody>
      </p:sp>
    </p:spTree>
    <p:extLst>
      <p:ext uri="{BB962C8B-B14F-4D97-AF65-F5344CB8AC3E}">
        <p14:creationId xmlns:p14="http://schemas.microsoft.com/office/powerpoint/2010/main" val="739111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22</a:t>
            </a:fld>
            <a:endParaRPr lang="de-DE" altLang="de-DE">
              <a:solidFill>
                <a:srgbClr val="000000"/>
              </a:solidFill>
            </a:endParaRPr>
          </a:p>
        </p:txBody>
      </p:sp>
    </p:spTree>
    <p:extLst>
      <p:ext uri="{BB962C8B-B14F-4D97-AF65-F5344CB8AC3E}">
        <p14:creationId xmlns:p14="http://schemas.microsoft.com/office/powerpoint/2010/main" val="3258646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573">
              <a:spcBef>
                <a:spcPct val="30000"/>
              </a:spcBef>
              <a:defRPr sz="1200">
                <a:solidFill>
                  <a:schemeClr val="tx1"/>
                </a:solidFill>
                <a:latin typeface="Arial" panose="020B0604020202020204" pitchFamily="34" charset="0"/>
              </a:defRPr>
            </a:lvl1pPr>
            <a:lvl2pPr marL="742703" indent="-284206" defTabSz="907573">
              <a:spcBef>
                <a:spcPct val="30000"/>
              </a:spcBef>
              <a:defRPr sz="1200">
                <a:solidFill>
                  <a:schemeClr val="tx1"/>
                </a:solidFill>
                <a:latin typeface="Arial" panose="020B0604020202020204" pitchFamily="34" charset="0"/>
              </a:defRPr>
            </a:lvl2pPr>
            <a:lvl3pPr marL="1141533" indent="-227679" defTabSz="907573">
              <a:spcBef>
                <a:spcPct val="30000"/>
              </a:spcBef>
              <a:defRPr sz="1200">
                <a:solidFill>
                  <a:schemeClr val="tx1"/>
                </a:solidFill>
                <a:latin typeface="Arial" panose="020B0604020202020204" pitchFamily="34" charset="0"/>
              </a:defRPr>
            </a:lvl3pPr>
            <a:lvl4pPr marL="1600030" indent="-227679" defTabSz="907573">
              <a:spcBef>
                <a:spcPct val="30000"/>
              </a:spcBef>
              <a:defRPr sz="1200">
                <a:solidFill>
                  <a:schemeClr val="tx1"/>
                </a:solidFill>
                <a:latin typeface="Arial" panose="020B0604020202020204" pitchFamily="34" charset="0"/>
              </a:defRPr>
            </a:lvl4pPr>
            <a:lvl5pPr marL="2056957" indent="-227679" defTabSz="907573">
              <a:spcBef>
                <a:spcPct val="30000"/>
              </a:spcBef>
              <a:defRPr sz="1200">
                <a:solidFill>
                  <a:schemeClr val="tx1"/>
                </a:solidFill>
                <a:latin typeface="Arial" panose="020B0604020202020204" pitchFamily="34" charset="0"/>
              </a:defRPr>
            </a:lvl5pPr>
            <a:lvl6pPr marL="2509174" indent="-227679" defTabSz="907573" eaLnBrk="0" fontAlgn="base" hangingPunct="0">
              <a:spcBef>
                <a:spcPct val="30000"/>
              </a:spcBef>
              <a:spcAft>
                <a:spcPct val="0"/>
              </a:spcAft>
              <a:defRPr sz="1200">
                <a:solidFill>
                  <a:schemeClr val="tx1"/>
                </a:solidFill>
                <a:latin typeface="Arial" panose="020B0604020202020204" pitchFamily="34" charset="0"/>
              </a:defRPr>
            </a:lvl6pPr>
            <a:lvl7pPr marL="2961390" indent="-227679" defTabSz="907573" eaLnBrk="0" fontAlgn="base" hangingPunct="0">
              <a:spcBef>
                <a:spcPct val="30000"/>
              </a:spcBef>
              <a:spcAft>
                <a:spcPct val="0"/>
              </a:spcAft>
              <a:defRPr sz="1200">
                <a:solidFill>
                  <a:schemeClr val="tx1"/>
                </a:solidFill>
                <a:latin typeface="Arial" panose="020B0604020202020204" pitchFamily="34" charset="0"/>
              </a:defRPr>
            </a:lvl7pPr>
            <a:lvl8pPr marL="3413607" indent="-227679" defTabSz="907573" eaLnBrk="0" fontAlgn="base" hangingPunct="0">
              <a:spcBef>
                <a:spcPct val="30000"/>
              </a:spcBef>
              <a:spcAft>
                <a:spcPct val="0"/>
              </a:spcAft>
              <a:defRPr sz="1200">
                <a:solidFill>
                  <a:schemeClr val="tx1"/>
                </a:solidFill>
                <a:latin typeface="Arial" panose="020B0604020202020204" pitchFamily="34" charset="0"/>
              </a:defRPr>
            </a:lvl8pPr>
            <a:lvl9pPr marL="3865823" indent="-227679" defTabSz="90757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FCA088CD-6581-435B-9B73-7443EECC8543}" type="slidenum">
              <a:rPr lang="de-DE" altLang="de-DE">
                <a:solidFill>
                  <a:srgbClr val="000000"/>
                </a:solidFill>
              </a:rPr>
              <a:pPr>
                <a:spcBef>
                  <a:spcPct val="0"/>
                </a:spcBef>
                <a:defRPr/>
              </a:pPr>
              <a:t>23</a:t>
            </a:fld>
            <a:endParaRPr lang="de-DE" altLang="de-DE">
              <a:solidFill>
                <a:srgbClr val="000000"/>
              </a:solidFill>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1641902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24</a:t>
            </a:fld>
            <a:endParaRPr lang="de-DE" altLang="de-DE"/>
          </a:p>
        </p:txBody>
      </p:sp>
    </p:spTree>
    <p:extLst>
      <p:ext uri="{BB962C8B-B14F-4D97-AF65-F5344CB8AC3E}">
        <p14:creationId xmlns:p14="http://schemas.microsoft.com/office/powerpoint/2010/main" val="2979295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5</a:t>
            </a:fld>
            <a:endParaRPr lang="de-DE" altLang="de-DE"/>
          </a:p>
        </p:txBody>
      </p:sp>
    </p:spTree>
    <p:extLst>
      <p:ext uri="{BB962C8B-B14F-4D97-AF65-F5344CB8AC3E}">
        <p14:creationId xmlns:p14="http://schemas.microsoft.com/office/powerpoint/2010/main" val="680369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25</a:t>
            </a:fld>
            <a:endParaRPr lang="de-DE" altLang="de-DE"/>
          </a:p>
        </p:txBody>
      </p:sp>
    </p:spTree>
    <p:extLst>
      <p:ext uri="{BB962C8B-B14F-4D97-AF65-F5344CB8AC3E}">
        <p14:creationId xmlns:p14="http://schemas.microsoft.com/office/powerpoint/2010/main" val="383890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26</a:t>
            </a:fld>
            <a:endParaRPr lang="de-DE" altLang="de-DE"/>
          </a:p>
        </p:txBody>
      </p:sp>
    </p:spTree>
    <p:extLst>
      <p:ext uri="{BB962C8B-B14F-4D97-AF65-F5344CB8AC3E}">
        <p14:creationId xmlns:p14="http://schemas.microsoft.com/office/powerpoint/2010/main" val="604338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573">
              <a:spcBef>
                <a:spcPct val="30000"/>
              </a:spcBef>
              <a:defRPr sz="1200">
                <a:solidFill>
                  <a:schemeClr val="tx1"/>
                </a:solidFill>
                <a:latin typeface="Arial" panose="020B0604020202020204" pitchFamily="34" charset="0"/>
              </a:defRPr>
            </a:lvl1pPr>
            <a:lvl2pPr marL="742703" indent="-284206" defTabSz="907573">
              <a:spcBef>
                <a:spcPct val="30000"/>
              </a:spcBef>
              <a:defRPr sz="1200">
                <a:solidFill>
                  <a:schemeClr val="tx1"/>
                </a:solidFill>
                <a:latin typeface="Arial" panose="020B0604020202020204" pitchFamily="34" charset="0"/>
              </a:defRPr>
            </a:lvl2pPr>
            <a:lvl3pPr marL="1141533" indent="-227679" defTabSz="907573">
              <a:spcBef>
                <a:spcPct val="30000"/>
              </a:spcBef>
              <a:defRPr sz="1200">
                <a:solidFill>
                  <a:schemeClr val="tx1"/>
                </a:solidFill>
                <a:latin typeface="Arial" panose="020B0604020202020204" pitchFamily="34" charset="0"/>
              </a:defRPr>
            </a:lvl3pPr>
            <a:lvl4pPr marL="1600030" indent="-227679" defTabSz="907573">
              <a:spcBef>
                <a:spcPct val="30000"/>
              </a:spcBef>
              <a:defRPr sz="1200">
                <a:solidFill>
                  <a:schemeClr val="tx1"/>
                </a:solidFill>
                <a:latin typeface="Arial" panose="020B0604020202020204" pitchFamily="34" charset="0"/>
              </a:defRPr>
            </a:lvl4pPr>
            <a:lvl5pPr marL="2056957" indent="-227679" defTabSz="907573">
              <a:spcBef>
                <a:spcPct val="30000"/>
              </a:spcBef>
              <a:defRPr sz="1200">
                <a:solidFill>
                  <a:schemeClr val="tx1"/>
                </a:solidFill>
                <a:latin typeface="Arial" panose="020B0604020202020204" pitchFamily="34" charset="0"/>
              </a:defRPr>
            </a:lvl5pPr>
            <a:lvl6pPr marL="2509174" indent="-227679" defTabSz="907573" eaLnBrk="0" fontAlgn="base" hangingPunct="0">
              <a:spcBef>
                <a:spcPct val="30000"/>
              </a:spcBef>
              <a:spcAft>
                <a:spcPct val="0"/>
              </a:spcAft>
              <a:defRPr sz="1200">
                <a:solidFill>
                  <a:schemeClr val="tx1"/>
                </a:solidFill>
                <a:latin typeface="Arial" panose="020B0604020202020204" pitchFamily="34" charset="0"/>
              </a:defRPr>
            </a:lvl6pPr>
            <a:lvl7pPr marL="2961390" indent="-227679" defTabSz="907573" eaLnBrk="0" fontAlgn="base" hangingPunct="0">
              <a:spcBef>
                <a:spcPct val="30000"/>
              </a:spcBef>
              <a:spcAft>
                <a:spcPct val="0"/>
              </a:spcAft>
              <a:defRPr sz="1200">
                <a:solidFill>
                  <a:schemeClr val="tx1"/>
                </a:solidFill>
                <a:latin typeface="Arial" panose="020B0604020202020204" pitchFamily="34" charset="0"/>
              </a:defRPr>
            </a:lvl7pPr>
            <a:lvl8pPr marL="3413607" indent="-227679" defTabSz="907573" eaLnBrk="0" fontAlgn="base" hangingPunct="0">
              <a:spcBef>
                <a:spcPct val="30000"/>
              </a:spcBef>
              <a:spcAft>
                <a:spcPct val="0"/>
              </a:spcAft>
              <a:defRPr sz="1200">
                <a:solidFill>
                  <a:schemeClr val="tx1"/>
                </a:solidFill>
                <a:latin typeface="Arial" panose="020B0604020202020204" pitchFamily="34" charset="0"/>
              </a:defRPr>
            </a:lvl8pPr>
            <a:lvl9pPr marL="3865823" indent="-227679" defTabSz="90757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FCA088CD-6581-435B-9B73-7443EECC8543}" type="slidenum">
              <a:rPr lang="de-DE" altLang="de-DE">
                <a:solidFill>
                  <a:srgbClr val="000000"/>
                </a:solidFill>
              </a:rPr>
              <a:pPr>
                <a:spcBef>
                  <a:spcPct val="0"/>
                </a:spcBef>
                <a:defRPr/>
              </a:pPr>
              <a:t>27</a:t>
            </a:fld>
            <a:endParaRPr lang="de-DE" altLang="de-DE">
              <a:solidFill>
                <a:srgbClr val="000000"/>
              </a:solidFill>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4085228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29</a:t>
            </a:fld>
            <a:endParaRPr lang="de-DE" altLang="de-DE"/>
          </a:p>
        </p:txBody>
      </p:sp>
    </p:spTree>
    <p:extLst>
      <p:ext uri="{BB962C8B-B14F-4D97-AF65-F5344CB8AC3E}">
        <p14:creationId xmlns:p14="http://schemas.microsoft.com/office/powerpoint/2010/main" val="1504643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30</a:t>
            </a:fld>
            <a:endParaRPr lang="de-DE" altLang="de-DE">
              <a:solidFill>
                <a:srgbClr val="000000"/>
              </a:solidFill>
            </a:endParaRPr>
          </a:p>
        </p:txBody>
      </p:sp>
    </p:spTree>
    <p:extLst>
      <p:ext uri="{BB962C8B-B14F-4D97-AF65-F5344CB8AC3E}">
        <p14:creationId xmlns:p14="http://schemas.microsoft.com/office/powerpoint/2010/main" val="1834787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33</a:t>
            </a:fld>
            <a:endParaRPr lang="de-DE" altLang="de-DE"/>
          </a:p>
        </p:txBody>
      </p:sp>
    </p:spTree>
    <p:extLst>
      <p:ext uri="{BB962C8B-B14F-4D97-AF65-F5344CB8AC3E}">
        <p14:creationId xmlns:p14="http://schemas.microsoft.com/office/powerpoint/2010/main" val="809259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573">
              <a:spcBef>
                <a:spcPct val="30000"/>
              </a:spcBef>
              <a:defRPr sz="1200">
                <a:solidFill>
                  <a:schemeClr val="tx1"/>
                </a:solidFill>
                <a:latin typeface="Arial" panose="020B0604020202020204" pitchFamily="34" charset="0"/>
              </a:defRPr>
            </a:lvl1pPr>
            <a:lvl2pPr marL="742703" indent="-284206" defTabSz="907573">
              <a:spcBef>
                <a:spcPct val="30000"/>
              </a:spcBef>
              <a:defRPr sz="1200">
                <a:solidFill>
                  <a:schemeClr val="tx1"/>
                </a:solidFill>
                <a:latin typeface="Arial" panose="020B0604020202020204" pitchFamily="34" charset="0"/>
              </a:defRPr>
            </a:lvl2pPr>
            <a:lvl3pPr marL="1141533" indent="-227679" defTabSz="907573">
              <a:spcBef>
                <a:spcPct val="30000"/>
              </a:spcBef>
              <a:defRPr sz="1200">
                <a:solidFill>
                  <a:schemeClr val="tx1"/>
                </a:solidFill>
                <a:latin typeface="Arial" panose="020B0604020202020204" pitchFamily="34" charset="0"/>
              </a:defRPr>
            </a:lvl3pPr>
            <a:lvl4pPr marL="1600030" indent="-227679" defTabSz="907573">
              <a:spcBef>
                <a:spcPct val="30000"/>
              </a:spcBef>
              <a:defRPr sz="1200">
                <a:solidFill>
                  <a:schemeClr val="tx1"/>
                </a:solidFill>
                <a:latin typeface="Arial" panose="020B0604020202020204" pitchFamily="34" charset="0"/>
              </a:defRPr>
            </a:lvl4pPr>
            <a:lvl5pPr marL="2056957" indent="-227679" defTabSz="907573">
              <a:spcBef>
                <a:spcPct val="30000"/>
              </a:spcBef>
              <a:defRPr sz="1200">
                <a:solidFill>
                  <a:schemeClr val="tx1"/>
                </a:solidFill>
                <a:latin typeface="Arial" panose="020B0604020202020204" pitchFamily="34" charset="0"/>
              </a:defRPr>
            </a:lvl5pPr>
            <a:lvl6pPr marL="2509174" indent="-227679" defTabSz="907573" eaLnBrk="0" fontAlgn="base" hangingPunct="0">
              <a:spcBef>
                <a:spcPct val="30000"/>
              </a:spcBef>
              <a:spcAft>
                <a:spcPct val="0"/>
              </a:spcAft>
              <a:defRPr sz="1200">
                <a:solidFill>
                  <a:schemeClr val="tx1"/>
                </a:solidFill>
                <a:latin typeface="Arial" panose="020B0604020202020204" pitchFamily="34" charset="0"/>
              </a:defRPr>
            </a:lvl6pPr>
            <a:lvl7pPr marL="2961390" indent="-227679" defTabSz="907573" eaLnBrk="0" fontAlgn="base" hangingPunct="0">
              <a:spcBef>
                <a:spcPct val="30000"/>
              </a:spcBef>
              <a:spcAft>
                <a:spcPct val="0"/>
              </a:spcAft>
              <a:defRPr sz="1200">
                <a:solidFill>
                  <a:schemeClr val="tx1"/>
                </a:solidFill>
                <a:latin typeface="Arial" panose="020B0604020202020204" pitchFamily="34" charset="0"/>
              </a:defRPr>
            </a:lvl7pPr>
            <a:lvl8pPr marL="3413607" indent="-227679" defTabSz="907573" eaLnBrk="0" fontAlgn="base" hangingPunct="0">
              <a:spcBef>
                <a:spcPct val="30000"/>
              </a:spcBef>
              <a:spcAft>
                <a:spcPct val="0"/>
              </a:spcAft>
              <a:defRPr sz="1200">
                <a:solidFill>
                  <a:schemeClr val="tx1"/>
                </a:solidFill>
                <a:latin typeface="Arial" panose="020B0604020202020204" pitchFamily="34" charset="0"/>
              </a:defRPr>
            </a:lvl8pPr>
            <a:lvl9pPr marL="3865823" indent="-227679" defTabSz="90757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FCA088CD-6581-435B-9B73-7443EECC8543}" type="slidenum">
              <a:rPr lang="de-DE" altLang="de-DE">
                <a:solidFill>
                  <a:srgbClr val="000000"/>
                </a:solidFill>
              </a:rPr>
              <a:pPr>
                <a:spcBef>
                  <a:spcPct val="0"/>
                </a:spcBef>
                <a:defRPr/>
              </a:pPr>
              <a:t>35</a:t>
            </a:fld>
            <a:endParaRPr lang="de-DE" altLang="de-DE">
              <a:solidFill>
                <a:srgbClr val="000000"/>
              </a:solidFill>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2386201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37</a:t>
            </a:fld>
            <a:endParaRPr lang="de-DE" altLang="de-DE">
              <a:solidFill>
                <a:srgbClr val="000000"/>
              </a:solidFill>
            </a:endParaRPr>
          </a:p>
        </p:txBody>
      </p:sp>
    </p:spTree>
    <p:extLst>
      <p:ext uri="{BB962C8B-B14F-4D97-AF65-F5344CB8AC3E}">
        <p14:creationId xmlns:p14="http://schemas.microsoft.com/office/powerpoint/2010/main" val="2281957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38</a:t>
            </a:fld>
            <a:endParaRPr lang="de-DE" altLang="de-DE"/>
          </a:p>
        </p:txBody>
      </p:sp>
    </p:spTree>
    <p:extLst>
      <p:ext uri="{BB962C8B-B14F-4D97-AF65-F5344CB8AC3E}">
        <p14:creationId xmlns:p14="http://schemas.microsoft.com/office/powerpoint/2010/main" val="37572130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39</a:t>
            </a:fld>
            <a:endParaRPr lang="de-DE" altLang="de-DE"/>
          </a:p>
        </p:txBody>
      </p:sp>
    </p:spTree>
    <p:extLst>
      <p:ext uri="{BB962C8B-B14F-4D97-AF65-F5344CB8AC3E}">
        <p14:creationId xmlns:p14="http://schemas.microsoft.com/office/powerpoint/2010/main" val="1507398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6</a:t>
            </a:fld>
            <a:endParaRPr lang="de-DE" altLang="de-DE">
              <a:solidFill>
                <a:srgbClr val="000000"/>
              </a:solidFill>
            </a:endParaRPr>
          </a:p>
        </p:txBody>
      </p:sp>
    </p:spTree>
    <p:extLst>
      <p:ext uri="{BB962C8B-B14F-4D97-AF65-F5344CB8AC3E}">
        <p14:creationId xmlns:p14="http://schemas.microsoft.com/office/powerpoint/2010/main" val="27261671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40</a:t>
            </a:fld>
            <a:endParaRPr lang="de-DE" altLang="de-DE">
              <a:solidFill>
                <a:srgbClr val="000000"/>
              </a:solidFill>
            </a:endParaRPr>
          </a:p>
        </p:txBody>
      </p:sp>
    </p:spTree>
    <p:extLst>
      <p:ext uri="{BB962C8B-B14F-4D97-AF65-F5344CB8AC3E}">
        <p14:creationId xmlns:p14="http://schemas.microsoft.com/office/powerpoint/2010/main" val="40579243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41</a:t>
            </a:fld>
            <a:endParaRPr lang="de-DE" altLang="de-DE"/>
          </a:p>
        </p:txBody>
      </p:sp>
    </p:spTree>
    <p:extLst>
      <p:ext uri="{BB962C8B-B14F-4D97-AF65-F5344CB8AC3E}">
        <p14:creationId xmlns:p14="http://schemas.microsoft.com/office/powerpoint/2010/main" val="24203717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44</a:t>
            </a:fld>
            <a:endParaRPr lang="de-DE" altLang="de-DE"/>
          </a:p>
        </p:txBody>
      </p:sp>
    </p:spTree>
    <p:extLst>
      <p:ext uri="{BB962C8B-B14F-4D97-AF65-F5344CB8AC3E}">
        <p14:creationId xmlns:p14="http://schemas.microsoft.com/office/powerpoint/2010/main" val="819019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7</a:t>
            </a:fld>
            <a:endParaRPr lang="de-DE" altLang="de-DE"/>
          </a:p>
        </p:txBody>
      </p:sp>
    </p:spTree>
    <p:extLst>
      <p:ext uri="{BB962C8B-B14F-4D97-AF65-F5344CB8AC3E}">
        <p14:creationId xmlns:p14="http://schemas.microsoft.com/office/powerpoint/2010/main" val="3802667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9</a:t>
            </a:fld>
            <a:endParaRPr lang="de-DE" altLang="de-DE">
              <a:solidFill>
                <a:srgbClr val="000000"/>
              </a:solidFill>
            </a:endParaRPr>
          </a:p>
        </p:txBody>
      </p:sp>
    </p:spTree>
    <p:extLst>
      <p:ext uri="{BB962C8B-B14F-4D97-AF65-F5344CB8AC3E}">
        <p14:creationId xmlns:p14="http://schemas.microsoft.com/office/powerpoint/2010/main" val="2057177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10</a:t>
            </a:fld>
            <a:endParaRPr lang="de-DE" altLang="de-DE">
              <a:solidFill>
                <a:srgbClr val="000000"/>
              </a:solidFill>
            </a:endParaRPr>
          </a:p>
        </p:txBody>
      </p:sp>
    </p:spTree>
    <p:extLst>
      <p:ext uri="{BB962C8B-B14F-4D97-AF65-F5344CB8AC3E}">
        <p14:creationId xmlns:p14="http://schemas.microsoft.com/office/powerpoint/2010/main" val="3049293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11</a:t>
            </a:fld>
            <a:endParaRPr lang="de-DE" altLang="de-DE">
              <a:solidFill>
                <a:srgbClr val="000000"/>
              </a:solidFill>
            </a:endParaRPr>
          </a:p>
        </p:txBody>
      </p:sp>
    </p:spTree>
    <p:extLst>
      <p:ext uri="{BB962C8B-B14F-4D97-AF65-F5344CB8AC3E}">
        <p14:creationId xmlns:p14="http://schemas.microsoft.com/office/powerpoint/2010/main" val="1610105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573">
              <a:spcBef>
                <a:spcPct val="30000"/>
              </a:spcBef>
              <a:defRPr sz="1200">
                <a:solidFill>
                  <a:schemeClr val="tx1"/>
                </a:solidFill>
                <a:latin typeface="Arial" panose="020B0604020202020204" pitchFamily="34" charset="0"/>
              </a:defRPr>
            </a:lvl1pPr>
            <a:lvl2pPr marL="742703" indent="-284206" defTabSz="907573">
              <a:spcBef>
                <a:spcPct val="30000"/>
              </a:spcBef>
              <a:defRPr sz="1200">
                <a:solidFill>
                  <a:schemeClr val="tx1"/>
                </a:solidFill>
                <a:latin typeface="Arial" panose="020B0604020202020204" pitchFamily="34" charset="0"/>
              </a:defRPr>
            </a:lvl2pPr>
            <a:lvl3pPr marL="1141533" indent="-227679" defTabSz="907573">
              <a:spcBef>
                <a:spcPct val="30000"/>
              </a:spcBef>
              <a:defRPr sz="1200">
                <a:solidFill>
                  <a:schemeClr val="tx1"/>
                </a:solidFill>
                <a:latin typeface="Arial" panose="020B0604020202020204" pitchFamily="34" charset="0"/>
              </a:defRPr>
            </a:lvl3pPr>
            <a:lvl4pPr marL="1600030" indent="-227679" defTabSz="907573">
              <a:spcBef>
                <a:spcPct val="30000"/>
              </a:spcBef>
              <a:defRPr sz="1200">
                <a:solidFill>
                  <a:schemeClr val="tx1"/>
                </a:solidFill>
                <a:latin typeface="Arial" panose="020B0604020202020204" pitchFamily="34" charset="0"/>
              </a:defRPr>
            </a:lvl4pPr>
            <a:lvl5pPr marL="2056957" indent="-227679" defTabSz="907573">
              <a:spcBef>
                <a:spcPct val="30000"/>
              </a:spcBef>
              <a:defRPr sz="1200">
                <a:solidFill>
                  <a:schemeClr val="tx1"/>
                </a:solidFill>
                <a:latin typeface="Arial" panose="020B0604020202020204" pitchFamily="34" charset="0"/>
              </a:defRPr>
            </a:lvl5pPr>
            <a:lvl6pPr marL="2509174" indent="-227679" defTabSz="907573" eaLnBrk="0" fontAlgn="base" hangingPunct="0">
              <a:spcBef>
                <a:spcPct val="30000"/>
              </a:spcBef>
              <a:spcAft>
                <a:spcPct val="0"/>
              </a:spcAft>
              <a:defRPr sz="1200">
                <a:solidFill>
                  <a:schemeClr val="tx1"/>
                </a:solidFill>
                <a:latin typeface="Arial" panose="020B0604020202020204" pitchFamily="34" charset="0"/>
              </a:defRPr>
            </a:lvl6pPr>
            <a:lvl7pPr marL="2961390" indent="-227679" defTabSz="907573" eaLnBrk="0" fontAlgn="base" hangingPunct="0">
              <a:spcBef>
                <a:spcPct val="30000"/>
              </a:spcBef>
              <a:spcAft>
                <a:spcPct val="0"/>
              </a:spcAft>
              <a:defRPr sz="1200">
                <a:solidFill>
                  <a:schemeClr val="tx1"/>
                </a:solidFill>
                <a:latin typeface="Arial" panose="020B0604020202020204" pitchFamily="34" charset="0"/>
              </a:defRPr>
            </a:lvl7pPr>
            <a:lvl8pPr marL="3413607" indent="-227679" defTabSz="907573" eaLnBrk="0" fontAlgn="base" hangingPunct="0">
              <a:spcBef>
                <a:spcPct val="30000"/>
              </a:spcBef>
              <a:spcAft>
                <a:spcPct val="0"/>
              </a:spcAft>
              <a:defRPr sz="1200">
                <a:solidFill>
                  <a:schemeClr val="tx1"/>
                </a:solidFill>
                <a:latin typeface="Arial" panose="020B0604020202020204" pitchFamily="34" charset="0"/>
              </a:defRPr>
            </a:lvl8pPr>
            <a:lvl9pPr marL="3865823" indent="-227679" defTabSz="90757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FCA088CD-6581-435B-9B73-7443EECC8543}" type="slidenum">
              <a:rPr lang="de-DE" altLang="de-DE">
                <a:solidFill>
                  <a:srgbClr val="000000"/>
                </a:solidFill>
              </a:rPr>
              <a:pPr>
                <a:spcBef>
                  <a:spcPct val="0"/>
                </a:spcBef>
                <a:defRPr/>
              </a:pPr>
              <a:t>13</a:t>
            </a:fld>
            <a:endParaRPr lang="de-DE" altLang="de-DE">
              <a:solidFill>
                <a:srgbClr val="000000"/>
              </a:solidFill>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266084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32A5D1CC-7BA1-84B6-AE3B-72AB9C2EC23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995">
              <a:spcBef>
                <a:spcPct val="30000"/>
              </a:spcBef>
              <a:defRPr sz="1200">
                <a:solidFill>
                  <a:schemeClr val="tx1"/>
                </a:solidFill>
                <a:latin typeface="Arial" panose="020B0604020202020204" pitchFamily="34" charset="0"/>
              </a:defRPr>
            </a:lvl1pPr>
            <a:lvl2pPr marL="750554" indent="-285776" defTabSz="916995">
              <a:spcBef>
                <a:spcPct val="30000"/>
              </a:spcBef>
              <a:defRPr sz="1200">
                <a:solidFill>
                  <a:schemeClr val="tx1"/>
                </a:solidFill>
                <a:latin typeface="Arial" panose="020B0604020202020204" pitchFamily="34" charset="0"/>
              </a:defRPr>
            </a:lvl2pPr>
            <a:lvl3pPr marL="1152524" indent="-229249" defTabSz="916995">
              <a:spcBef>
                <a:spcPct val="30000"/>
              </a:spcBef>
              <a:defRPr sz="1200">
                <a:solidFill>
                  <a:schemeClr val="tx1"/>
                </a:solidFill>
                <a:latin typeface="Arial" panose="020B0604020202020204" pitchFamily="34" charset="0"/>
              </a:defRPr>
            </a:lvl3pPr>
            <a:lvl4pPr marL="1617302" indent="-229249" defTabSz="916995">
              <a:spcBef>
                <a:spcPct val="30000"/>
              </a:spcBef>
              <a:defRPr sz="1200">
                <a:solidFill>
                  <a:schemeClr val="tx1"/>
                </a:solidFill>
                <a:latin typeface="Arial" panose="020B0604020202020204" pitchFamily="34" charset="0"/>
              </a:defRPr>
            </a:lvl4pPr>
            <a:lvl5pPr marL="2078940" indent="-229249" defTabSz="916995">
              <a:spcBef>
                <a:spcPct val="30000"/>
              </a:spcBef>
              <a:defRPr sz="1200">
                <a:solidFill>
                  <a:schemeClr val="tx1"/>
                </a:solidFill>
                <a:latin typeface="Arial" panose="020B0604020202020204" pitchFamily="34" charset="0"/>
              </a:defRPr>
            </a:lvl5pPr>
            <a:lvl6pPr marL="2531156" indent="-229249" defTabSz="916995" eaLnBrk="0" fontAlgn="base" hangingPunct="0">
              <a:spcBef>
                <a:spcPct val="30000"/>
              </a:spcBef>
              <a:spcAft>
                <a:spcPct val="0"/>
              </a:spcAft>
              <a:defRPr sz="1200">
                <a:solidFill>
                  <a:schemeClr val="tx1"/>
                </a:solidFill>
                <a:latin typeface="Arial" panose="020B0604020202020204" pitchFamily="34" charset="0"/>
              </a:defRPr>
            </a:lvl6pPr>
            <a:lvl7pPr marL="2983373" indent="-229249" defTabSz="916995" eaLnBrk="0" fontAlgn="base" hangingPunct="0">
              <a:spcBef>
                <a:spcPct val="30000"/>
              </a:spcBef>
              <a:spcAft>
                <a:spcPct val="0"/>
              </a:spcAft>
              <a:defRPr sz="1200">
                <a:solidFill>
                  <a:schemeClr val="tx1"/>
                </a:solidFill>
                <a:latin typeface="Arial" panose="020B0604020202020204" pitchFamily="34" charset="0"/>
              </a:defRPr>
            </a:lvl7pPr>
            <a:lvl8pPr marL="3435589" indent="-229249" defTabSz="916995" eaLnBrk="0" fontAlgn="base" hangingPunct="0">
              <a:spcBef>
                <a:spcPct val="30000"/>
              </a:spcBef>
              <a:spcAft>
                <a:spcPct val="0"/>
              </a:spcAft>
              <a:defRPr sz="1200">
                <a:solidFill>
                  <a:schemeClr val="tx1"/>
                </a:solidFill>
                <a:latin typeface="Arial" panose="020B0604020202020204" pitchFamily="34" charset="0"/>
              </a:defRPr>
            </a:lvl8pPr>
            <a:lvl9pPr marL="3887806" indent="-229249" defTabSz="91699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57477E1-D39E-40AA-8C3A-42FB7A3E2C7A}" type="slidenum">
              <a:rPr lang="de-DE" altLang="de-DE" smtClean="0">
                <a:solidFill>
                  <a:srgbClr val="000000"/>
                </a:solidFill>
              </a:rPr>
              <a:pPr>
                <a:spcBef>
                  <a:spcPct val="0"/>
                </a:spcBef>
              </a:pPr>
              <a:t>14</a:t>
            </a:fld>
            <a:endParaRPr lang="de-DE" altLang="de-DE">
              <a:solidFill>
                <a:srgbClr val="000000"/>
              </a:solidFill>
            </a:endParaRPr>
          </a:p>
        </p:txBody>
      </p:sp>
      <p:sp>
        <p:nvSpPr>
          <p:cNvPr id="51203" name="Rectangle 2">
            <a:extLst>
              <a:ext uri="{FF2B5EF4-FFF2-40B4-BE49-F238E27FC236}">
                <a16:creationId xmlns:a16="http://schemas.microsoft.com/office/drawing/2014/main" id="{9CEC8D32-7C06-5853-CEAF-0A1EE043E58C}"/>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9105C505-7C43-2F47-BE4B-DAD9DAB8DCF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3.emf"/><Relationship Id="rId1" Type="http://schemas.openxmlformats.org/officeDocument/2006/relationships/slideMaster" Target="../slideMasters/slideMaster1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1.emf"/><Relationship Id="rId1" Type="http://schemas.openxmlformats.org/officeDocument/2006/relationships/slideMaster" Target="../slideMasters/slideMaster1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2.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3.emf"/><Relationship Id="rId1" Type="http://schemas.openxmlformats.org/officeDocument/2006/relationships/slideMaster" Target="../slideMasters/slideMaster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1.emf"/><Relationship Id="rId1" Type="http://schemas.openxmlformats.org/officeDocument/2006/relationships/slideMaster" Target="../slideMasters/slideMaster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3.emf"/><Relationship Id="rId1" Type="http://schemas.openxmlformats.org/officeDocument/2006/relationships/slideMaster" Target="../slideMasters/slideMaster13.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1.emf"/><Relationship Id="rId1" Type="http://schemas.openxmlformats.org/officeDocument/2006/relationships/slideMaster" Target="../slideMasters/slideMaster13.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2.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3.emf"/><Relationship Id="rId1" Type="http://schemas.openxmlformats.org/officeDocument/2006/relationships/slideMaster" Target="../slideMasters/slideMaster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1.emf"/><Relationship Id="rId1" Type="http://schemas.openxmlformats.org/officeDocument/2006/relationships/slideMaster" Target="../slideMasters/slideMaster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3.emf"/><Relationship Id="rId1" Type="http://schemas.openxmlformats.org/officeDocument/2006/relationships/slideMaster" Target="../slideMasters/slideMaster14.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9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1.emf"/><Relationship Id="rId1" Type="http://schemas.openxmlformats.org/officeDocument/2006/relationships/slideMaster" Target="../slideMasters/slideMaster14.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2.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9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3.emf"/><Relationship Id="rId1" Type="http://schemas.openxmlformats.org/officeDocument/2006/relationships/slideMaster" Target="../slideMasters/slideMaster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9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1.emf"/><Relationship Id="rId1" Type="http://schemas.openxmlformats.org/officeDocument/2006/relationships/slideMaster" Target="../slideMasters/slideMaster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E4DF0130-0774-D7BD-CED3-C46BB43993A4}"/>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r>
              <a:rPr lang="en-GB" altLang="de-DE"/>
              <a:t>Lecture: Interactions in Turbomachinery Rotordynamics - </a:t>
            </a:r>
            <a:fld id="{BD176000-88EA-4B0D-AA64-40FAAF40BFAE}" type="datetime1">
              <a:rPr lang="en-GB" altLang="de-DE" smtClean="0"/>
              <a:pPr>
                <a:defRPr/>
              </a:pPr>
              <a:t>23/01/2024</a:t>
            </a:fld>
            <a:r>
              <a:rPr lang="en-GB" altLang="de-DE"/>
              <a:t> - P </a:t>
            </a:r>
            <a:fld id="{2EA9304C-208A-4746-A614-2D16B9B421AA}" type="slidenum">
              <a:rPr lang="en-GB" altLang="de-DE" smtClean="0"/>
              <a:pPr>
                <a:defRPr/>
              </a:pPr>
              <a:t>‹Nr.›</a:t>
            </a:fld>
            <a:endParaRPr lang="en-GB" altLang="de-DE"/>
          </a:p>
        </p:txBody>
      </p:sp>
    </p:spTree>
    <p:extLst>
      <p:ext uri="{BB962C8B-B14F-4D97-AF65-F5344CB8AC3E}">
        <p14:creationId xmlns:p14="http://schemas.microsoft.com/office/powerpoint/2010/main" val="4239757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513202F3-D6A7-6924-6E62-19294A4A65C9}"/>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F47777F5-B2B5-4B5B-A876-EC1E7AF90E20}" type="datetime1">
              <a:rPr lang="en-GB" altLang="de-DE" smtClean="0"/>
              <a:pPr>
                <a:defRPr/>
              </a:pPr>
              <a:t>23/01/2024</a:t>
            </a:fld>
            <a:r>
              <a:rPr lang="en-GB" altLang="de-DE"/>
              <a:t> - P </a:t>
            </a:r>
            <a:fld id="{56EE89C2-84ED-4039-90F3-0927CCD4BEDD}" type="slidenum">
              <a:rPr lang="en-GB" altLang="de-DE" smtClean="0"/>
              <a:pPr>
                <a:defRPr/>
              </a:pPr>
              <a:t>‹Nr.›</a:t>
            </a:fld>
            <a:endParaRPr lang="en-GB" altLang="de-DE"/>
          </a:p>
        </p:txBody>
      </p:sp>
    </p:spTree>
    <p:extLst>
      <p:ext uri="{BB962C8B-B14F-4D97-AF65-F5344CB8AC3E}">
        <p14:creationId xmlns:p14="http://schemas.microsoft.com/office/powerpoint/2010/main" val="14019172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r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3" name="Inhaltsplatzhalter 2"/>
          <p:cNvSpPr>
            <a:spLocks noGrp="1"/>
          </p:cNvSpPr>
          <p:nvPr>
            <p:ph sz="half" idx="1"/>
          </p:nvPr>
        </p:nvSpPr>
        <p:spPr>
          <a:xfrm>
            <a:off x="672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p:cNvSpPr>
            <a:spLocks noGrp="1"/>
          </p:cNvSpPr>
          <p:nvPr>
            <p:ph sz="half" idx="10"/>
          </p:nvPr>
        </p:nvSpPr>
        <p:spPr>
          <a:xfrm>
            <a:off x="4440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Inhaltsplatzhalter 2"/>
          <p:cNvSpPr>
            <a:spLocks noGrp="1"/>
          </p:cNvSpPr>
          <p:nvPr>
            <p:ph sz="half" idx="12"/>
          </p:nvPr>
        </p:nvSpPr>
        <p:spPr>
          <a:xfrm>
            <a:off x="8208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266950330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9A85E747-DDEC-EA8B-BBA1-89B5324CAC5A}"/>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r>
              <a:rPr lang="en-GB" altLang="de-DE"/>
              <a:t>Lecture: Interactions in Turbomachinery Rotordynamics - </a:t>
            </a:r>
            <a:fld id="{BD176000-88EA-4B0D-AA64-40FAAF40BFAE}" type="datetime1">
              <a:rPr lang="en-GB" altLang="de-DE" smtClean="0"/>
              <a:pPr>
                <a:defRPr/>
              </a:pPr>
              <a:t>23/01/2024</a:t>
            </a:fld>
            <a:r>
              <a:rPr lang="en-GB" altLang="de-DE"/>
              <a:t> - P </a:t>
            </a:r>
            <a:fld id="{58CF78D6-66D1-4642-ABDD-9E87AEFA121F}" type="slidenum">
              <a:rPr lang="en-GB" altLang="de-DE" smtClean="0"/>
              <a:pPr>
                <a:defRPr/>
              </a:pPr>
              <a:t>‹Nr.›</a:t>
            </a:fld>
            <a:endParaRPr lang="en-GB" altLang="de-DE"/>
          </a:p>
        </p:txBody>
      </p:sp>
    </p:spTree>
    <p:extLst>
      <p:ext uri="{BB962C8B-B14F-4D97-AF65-F5344CB8AC3E}">
        <p14:creationId xmlns:p14="http://schemas.microsoft.com/office/powerpoint/2010/main" val="42128228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BF576F82-1DE2-05CA-A33D-73F3ACDA5F38}"/>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40591745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65092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ADFB7D7-EFC0-668F-D19B-D16F956EA0A7}"/>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8EF19A4F-44A6-A7D6-1144-5B1946809B25}"/>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E6894109-5E9A-76D6-4FAF-8CAD17766D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7993F1EC-D899-6463-5EA8-DD76478F91D2}"/>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174D7A88-4612-8198-B89D-3FD69A1F1D97}"/>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E46CE462-0C9E-0009-D89B-B30BFE06D5E1}"/>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0B597DB5-4FF1-EE2E-F9CB-AE9BA1B6B2B2}"/>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1128437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973E0F08-94FC-298F-D4BF-0D4CA44C167C}"/>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57045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5465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43D0C7F-18E0-8BFD-9EC7-4CF662A3A5C8}"/>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279E458C-5F81-9998-969B-D8648CB013DF}"/>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A5DEA1C5-E1E8-02D8-DDB2-15AF69CEB5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672EEDF6-CEB6-290F-56C5-870EC09B2612}"/>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8DE8D5FB-7CF2-9D9D-943B-92CC0EBFCA2A}"/>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A5AC8A1C-09C8-B357-5B0C-A6FF0B281A58}"/>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04D10510-D6B5-9437-880C-F5D6234221F7}"/>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5603FB70-ECED-D5B5-EF85-9126B0735BA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1056213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60EBB929-8D23-437C-4CE2-682A8BC2F178}"/>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F47777F5-B2B5-4B5B-A876-EC1E7AF90E20}" type="datetime1">
              <a:rPr lang="en-GB" altLang="de-DE" smtClean="0"/>
              <a:pPr>
                <a:defRPr/>
              </a:pPr>
              <a:t>23/01/2024</a:t>
            </a:fld>
            <a:r>
              <a:rPr lang="en-GB" altLang="de-DE"/>
              <a:t> - P </a:t>
            </a:r>
            <a:fld id="{A06CABB1-754F-49BD-8A82-5D69CFD9FAA7}" type="slidenum">
              <a:rPr lang="en-GB" altLang="de-DE" smtClean="0"/>
              <a:pPr>
                <a:defRPr/>
              </a:pPr>
              <a:t>‹Nr.›</a:t>
            </a:fld>
            <a:endParaRPr lang="en-GB" altLang="de-DE"/>
          </a:p>
        </p:txBody>
      </p:sp>
    </p:spTree>
    <p:extLst>
      <p:ext uri="{BB962C8B-B14F-4D97-AF65-F5344CB8AC3E}">
        <p14:creationId xmlns:p14="http://schemas.microsoft.com/office/powerpoint/2010/main" val="1592819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04E9B084-8697-4352-49DF-DB28A44BEFAE}"/>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294163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862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E32975F-1B7F-12A7-5C0A-C8D1172DC180}"/>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2920B1A9-6A1D-EF0F-5CCC-F65C2DCA5F4C}"/>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194BFEDC-AF69-9F53-53EC-5E0B5E0A4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BB19A541-CFAB-E33A-E3CA-716B92C9369C}"/>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CA9F6D2F-468C-8B42-3F10-D5FC420A3A7B}"/>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8D451400-ACC6-0408-A6C3-23B928CDB0C2}"/>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C4CA4ABB-CDE7-9841-E742-2C06BD460FB6}"/>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6B0B3AF1-A910-1A74-EA56-4E288C573E8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3233025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CC2DD6E3-989A-3198-3573-CC6DE2A0F84C}"/>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r>
              <a:rPr lang="en-GB" altLang="de-DE"/>
              <a:t>Lecture: Interactions in Turbomachinery Rotordynamics - </a:t>
            </a:r>
            <a:fld id="{3A8710CE-48C9-4EC5-9B71-806A9DE276CE}" type="datetime1">
              <a:rPr lang="en-GB" altLang="de-DE" smtClean="0"/>
              <a:pPr>
                <a:defRPr/>
              </a:pPr>
              <a:t>23/01/2024</a:t>
            </a:fld>
            <a:r>
              <a:rPr lang="en-GB" altLang="de-DE"/>
              <a:t> - P </a:t>
            </a:r>
            <a:fld id="{DD684A77-9D13-41CE-9CB2-C5E0890E5485}" type="slidenum">
              <a:rPr lang="en-GB" altLang="de-DE" smtClean="0"/>
              <a:pPr>
                <a:defRPr/>
              </a:pPr>
              <a:t>‹Nr.›</a:t>
            </a:fld>
            <a:endParaRPr lang="en-GB" altLang="de-DE"/>
          </a:p>
        </p:txBody>
      </p:sp>
    </p:spTree>
    <p:extLst>
      <p:ext uri="{BB962C8B-B14F-4D97-AF65-F5344CB8AC3E}">
        <p14:creationId xmlns:p14="http://schemas.microsoft.com/office/powerpoint/2010/main" val="292508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B70BD4E2-BCC3-18F7-D8FB-673164A2D837}"/>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288631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3A5F4805-6EA9-E251-F4C6-FC973E061E9B}"/>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2458356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5467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372342C-7212-6FC1-25A1-7FA3995BD6DD}"/>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A990BCF6-9C5D-9C63-9A70-379BFE70ECFF}"/>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9FAB1DFC-34AC-2353-A157-1E19AFF22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08EDAC9A-DC27-E7C6-DECF-EBB926EC2316}"/>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A6EE715E-B892-79B1-BDCD-FE5EB378DD09}"/>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9E575653-AE86-1506-4E3E-E18D5F9349B0}"/>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AB901BD2-E299-73AF-89AE-685D57746D5A}"/>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4114539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1594817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609600" y="1600201"/>
            <a:ext cx="109728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9225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2582440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01239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2984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228032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1098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547657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937071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020492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609600" y="1600201"/>
            <a:ext cx="10972800" cy="4525963"/>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975445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274639"/>
            <a:ext cx="8026400" cy="58515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4780441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TT 2020 Content slide 01a">
    <p:spTree>
      <p:nvGrpSpPr>
        <p:cNvPr id="1" name=""/>
        <p:cNvGrpSpPr/>
        <p:nvPr/>
      </p:nvGrpSpPr>
      <p:grpSpPr>
        <a:xfrm>
          <a:off x="0" y="0"/>
          <a:ext cx="0" cy="0"/>
          <a:chOff x="0" y="0"/>
          <a:chExt cx="0" cy="0"/>
        </a:xfrm>
      </p:grpSpPr>
      <p:grpSp>
        <p:nvGrpSpPr>
          <p:cNvPr id="2" name="VTT_LogoStack_v3_16092019 pienempi koko">
            <a:extLst>
              <a:ext uri="{FF2B5EF4-FFF2-40B4-BE49-F238E27FC236}">
                <a16:creationId xmlns:a16="http://schemas.microsoft.com/office/drawing/2014/main" id="{8B4E10E9-91D2-A9B9-6D89-5F52B9269AFF}"/>
              </a:ext>
            </a:extLst>
          </p:cNvPr>
          <p:cNvGrpSpPr>
            <a:grpSpLocks/>
          </p:cNvGrpSpPr>
          <p:nvPr userDrawn="1"/>
        </p:nvGrpSpPr>
        <p:grpSpPr bwMode="auto">
          <a:xfrm>
            <a:off x="10725150" y="0"/>
            <a:ext cx="1158875" cy="782638"/>
            <a:chOff x="7909204" y="1770762"/>
            <a:chExt cx="971550" cy="655638"/>
          </a:xfrm>
        </p:grpSpPr>
        <p:grpSp>
          <p:nvGrpSpPr>
            <p:cNvPr id="3" name="_VTT_logo_102019_01_white_on_orange">
              <a:extLst>
                <a:ext uri="{FF2B5EF4-FFF2-40B4-BE49-F238E27FC236}">
                  <a16:creationId xmlns:a16="http://schemas.microsoft.com/office/drawing/2014/main" id="{0CFDC700-189C-BC37-0D69-60F573EEA8C4}"/>
                </a:ext>
              </a:extLst>
            </p:cNvPr>
            <p:cNvGrpSpPr>
              <a:grpSpLocks/>
            </p:cNvGrpSpPr>
            <p:nvPr userDrawn="1"/>
          </p:nvGrpSpPr>
          <p:grpSpPr bwMode="auto">
            <a:xfrm>
              <a:off x="7909204" y="1770762"/>
              <a:ext cx="971550" cy="655638"/>
              <a:chOff x="379933" y="-15999"/>
              <a:chExt cx="971550" cy="655638"/>
            </a:xfrm>
          </p:grpSpPr>
          <p:sp>
            <p:nvSpPr>
              <p:cNvPr id="46" name="Box">
                <a:extLst>
                  <a:ext uri="{FF2B5EF4-FFF2-40B4-BE49-F238E27FC236}">
                    <a16:creationId xmlns:a16="http://schemas.microsoft.com/office/drawing/2014/main" id="{D06F3456-F8D1-CC2E-544F-BC88D624FF1A}"/>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7" name="T2">
                <a:extLst>
                  <a:ext uri="{FF2B5EF4-FFF2-40B4-BE49-F238E27FC236}">
                    <a16:creationId xmlns:a16="http://schemas.microsoft.com/office/drawing/2014/main" id="{0D8C0AA1-F00D-1FEA-2A2F-82EABFBF924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T1">
                <a:extLst>
                  <a:ext uri="{FF2B5EF4-FFF2-40B4-BE49-F238E27FC236}">
                    <a16:creationId xmlns:a16="http://schemas.microsoft.com/office/drawing/2014/main" id="{670D6D13-BD85-5A4E-6B6B-9F2D05C71AA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V">
                <a:extLst>
                  <a:ext uri="{FF2B5EF4-FFF2-40B4-BE49-F238E27FC236}">
                    <a16:creationId xmlns:a16="http://schemas.microsoft.com/office/drawing/2014/main" id="{BD07D1F4-E47B-C08B-A505-23CC15F9B077}"/>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4" name="_VTT_logo_102019_02_white_on_black" hidden="1">
              <a:extLst>
                <a:ext uri="{FF2B5EF4-FFF2-40B4-BE49-F238E27FC236}">
                  <a16:creationId xmlns:a16="http://schemas.microsoft.com/office/drawing/2014/main" id="{3F4FEEF2-F822-CF2F-43B5-55F442E413E9}"/>
                </a:ext>
              </a:extLst>
            </p:cNvPr>
            <p:cNvGrpSpPr>
              <a:grpSpLocks/>
            </p:cNvGrpSpPr>
            <p:nvPr userDrawn="1"/>
          </p:nvGrpSpPr>
          <p:grpSpPr bwMode="auto">
            <a:xfrm>
              <a:off x="7909204" y="1770762"/>
              <a:ext cx="971550" cy="655638"/>
              <a:chOff x="379933" y="-15999"/>
              <a:chExt cx="971550" cy="655638"/>
            </a:xfrm>
          </p:grpSpPr>
          <p:sp>
            <p:nvSpPr>
              <p:cNvPr id="42" name="Box">
                <a:extLst>
                  <a:ext uri="{FF2B5EF4-FFF2-40B4-BE49-F238E27FC236}">
                    <a16:creationId xmlns:a16="http://schemas.microsoft.com/office/drawing/2014/main" id="{6C093BBC-AB3F-2A56-CC15-3C1317CC2A05}"/>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3" name="T2">
                <a:extLst>
                  <a:ext uri="{FF2B5EF4-FFF2-40B4-BE49-F238E27FC236}">
                    <a16:creationId xmlns:a16="http://schemas.microsoft.com/office/drawing/2014/main" id="{E31E5B18-3889-A56F-C8C2-D8D68FC8109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T1">
                <a:extLst>
                  <a:ext uri="{FF2B5EF4-FFF2-40B4-BE49-F238E27FC236}">
                    <a16:creationId xmlns:a16="http://schemas.microsoft.com/office/drawing/2014/main" id="{C931AC1C-6F74-37F5-C278-F187D4E4C1D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V">
                <a:extLst>
                  <a:ext uri="{FF2B5EF4-FFF2-40B4-BE49-F238E27FC236}">
                    <a16:creationId xmlns:a16="http://schemas.microsoft.com/office/drawing/2014/main" id="{0C1509F6-8B29-9C1F-047E-45C781BF9BAD}"/>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3_white_on_blue" hidden="1">
              <a:extLst>
                <a:ext uri="{FF2B5EF4-FFF2-40B4-BE49-F238E27FC236}">
                  <a16:creationId xmlns:a16="http://schemas.microsoft.com/office/drawing/2014/main" id="{52776839-E1A7-B520-8F4E-7305665494BE}"/>
                </a:ext>
              </a:extLst>
            </p:cNvPr>
            <p:cNvGrpSpPr>
              <a:grpSpLocks/>
            </p:cNvGrpSpPr>
            <p:nvPr userDrawn="1"/>
          </p:nvGrpSpPr>
          <p:grpSpPr bwMode="auto">
            <a:xfrm>
              <a:off x="7909204" y="1770762"/>
              <a:ext cx="971550" cy="655638"/>
              <a:chOff x="379933" y="-15999"/>
              <a:chExt cx="971550" cy="655638"/>
            </a:xfrm>
          </p:grpSpPr>
          <p:sp>
            <p:nvSpPr>
              <p:cNvPr id="38" name="Box">
                <a:extLst>
                  <a:ext uri="{FF2B5EF4-FFF2-40B4-BE49-F238E27FC236}">
                    <a16:creationId xmlns:a16="http://schemas.microsoft.com/office/drawing/2014/main" id="{88922378-73C4-55B5-23AA-904368CABD07}"/>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9" name="T2">
                <a:extLst>
                  <a:ext uri="{FF2B5EF4-FFF2-40B4-BE49-F238E27FC236}">
                    <a16:creationId xmlns:a16="http://schemas.microsoft.com/office/drawing/2014/main" id="{51D360E5-3A31-29E1-0BFE-FD86D864B93E}"/>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T1">
                <a:extLst>
                  <a:ext uri="{FF2B5EF4-FFF2-40B4-BE49-F238E27FC236}">
                    <a16:creationId xmlns:a16="http://schemas.microsoft.com/office/drawing/2014/main" id="{E14D635D-1B06-2B05-AB2C-0BD02E6850B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V">
                <a:extLst>
                  <a:ext uri="{FF2B5EF4-FFF2-40B4-BE49-F238E27FC236}">
                    <a16:creationId xmlns:a16="http://schemas.microsoft.com/office/drawing/2014/main" id="{24923A50-E32A-D09E-01D3-876835AF674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0B02CF52-AA99-B581-9F9C-D98AAC186C79}"/>
                </a:ext>
              </a:extLst>
            </p:cNvPr>
            <p:cNvGrpSpPr>
              <a:grpSpLocks/>
            </p:cNvGrpSpPr>
            <p:nvPr userDrawn="1"/>
          </p:nvGrpSpPr>
          <p:grpSpPr bwMode="auto">
            <a:xfrm>
              <a:off x="7909204" y="1770762"/>
              <a:ext cx="971550" cy="655638"/>
              <a:chOff x="379933" y="-15999"/>
              <a:chExt cx="971550" cy="655638"/>
            </a:xfrm>
          </p:grpSpPr>
          <p:sp>
            <p:nvSpPr>
              <p:cNvPr id="34" name="Box">
                <a:extLst>
                  <a:ext uri="{FF2B5EF4-FFF2-40B4-BE49-F238E27FC236}">
                    <a16:creationId xmlns:a16="http://schemas.microsoft.com/office/drawing/2014/main" id="{7EA10397-730F-AB4E-DB39-3A9668069484}"/>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5" name="T2">
                <a:extLst>
                  <a:ext uri="{FF2B5EF4-FFF2-40B4-BE49-F238E27FC236}">
                    <a16:creationId xmlns:a16="http://schemas.microsoft.com/office/drawing/2014/main" id="{3C58AD14-5553-8A25-1AC9-4C8BC76647B6}"/>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T1">
                <a:extLst>
                  <a:ext uri="{FF2B5EF4-FFF2-40B4-BE49-F238E27FC236}">
                    <a16:creationId xmlns:a16="http://schemas.microsoft.com/office/drawing/2014/main" id="{A7948E2D-B39C-BCC0-C889-4316F413C88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V">
                <a:extLst>
                  <a:ext uri="{FF2B5EF4-FFF2-40B4-BE49-F238E27FC236}">
                    <a16:creationId xmlns:a16="http://schemas.microsoft.com/office/drawing/2014/main" id="{288F3150-1A31-EDCA-5C88-AC1CA0F7511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5_dark_grey_on_white" hidden="1">
              <a:extLst>
                <a:ext uri="{FF2B5EF4-FFF2-40B4-BE49-F238E27FC236}">
                  <a16:creationId xmlns:a16="http://schemas.microsoft.com/office/drawing/2014/main" id="{917D60A6-6994-F9FB-5104-018B1ADD6BCC}"/>
                </a:ext>
              </a:extLst>
            </p:cNvPr>
            <p:cNvGrpSpPr>
              <a:grpSpLocks/>
            </p:cNvGrpSpPr>
            <p:nvPr userDrawn="1"/>
          </p:nvGrpSpPr>
          <p:grpSpPr bwMode="auto">
            <a:xfrm>
              <a:off x="7909204" y="1770762"/>
              <a:ext cx="971550" cy="655638"/>
              <a:chOff x="379933" y="-15999"/>
              <a:chExt cx="971550" cy="655638"/>
            </a:xfrm>
          </p:grpSpPr>
          <p:sp>
            <p:nvSpPr>
              <p:cNvPr id="30" name="Box">
                <a:extLst>
                  <a:ext uri="{FF2B5EF4-FFF2-40B4-BE49-F238E27FC236}">
                    <a16:creationId xmlns:a16="http://schemas.microsoft.com/office/drawing/2014/main" id="{9D7E456A-A8CD-F8EC-F4BE-B2F658B5F739}"/>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1" name="T2">
                <a:extLst>
                  <a:ext uri="{FF2B5EF4-FFF2-40B4-BE49-F238E27FC236}">
                    <a16:creationId xmlns:a16="http://schemas.microsoft.com/office/drawing/2014/main" id="{3808B470-03C8-DA45-68EF-3B32BC8FE87B}"/>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T1">
                <a:extLst>
                  <a:ext uri="{FF2B5EF4-FFF2-40B4-BE49-F238E27FC236}">
                    <a16:creationId xmlns:a16="http://schemas.microsoft.com/office/drawing/2014/main" id="{E88841EA-A0AB-0D43-8CC0-EBB4EA857FD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V">
                <a:extLst>
                  <a:ext uri="{FF2B5EF4-FFF2-40B4-BE49-F238E27FC236}">
                    <a16:creationId xmlns:a16="http://schemas.microsoft.com/office/drawing/2014/main" id="{A060FE94-F9D4-7109-6CCD-0A0727C45D8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6_orange_blue_on_white" hidden="1">
              <a:extLst>
                <a:ext uri="{FF2B5EF4-FFF2-40B4-BE49-F238E27FC236}">
                  <a16:creationId xmlns:a16="http://schemas.microsoft.com/office/drawing/2014/main" id="{682E52EF-3871-28D5-A36B-657BE789183B}"/>
                </a:ext>
              </a:extLst>
            </p:cNvPr>
            <p:cNvGrpSpPr>
              <a:grpSpLocks/>
            </p:cNvGrpSpPr>
            <p:nvPr userDrawn="1"/>
          </p:nvGrpSpPr>
          <p:grpSpPr bwMode="auto">
            <a:xfrm>
              <a:off x="7909204" y="1770762"/>
              <a:ext cx="971550" cy="655638"/>
              <a:chOff x="379933" y="-15999"/>
              <a:chExt cx="971550" cy="655638"/>
            </a:xfrm>
          </p:grpSpPr>
          <p:sp>
            <p:nvSpPr>
              <p:cNvPr id="26" name="Box">
                <a:extLst>
                  <a:ext uri="{FF2B5EF4-FFF2-40B4-BE49-F238E27FC236}">
                    <a16:creationId xmlns:a16="http://schemas.microsoft.com/office/drawing/2014/main" id="{84CE3FAA-AEDE-F0FA-A47A-86EF5633F158}"/>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7" name="T2">
                <a:extLst>
                  <a:ext uri="{FF2B5EF4-FFF2-40B4-BE49-F238E27FC236}">
                    <a16:creationId xmlns:a16="http://schemas.microsoft.com/office/drawing/2014/main" id="{B640A03C-BC8E-55C0-E5FD-8255C1ABB119}"/>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T1">
                <a:extLst>
                  <a:ext uri="{FF2B5EF4-FFF2-40B4-BE49-F238E27FC236}">
                    <a16:creationId xmlns:a16="http://schemas.microsoft.com/office/drawing/2014/main" id="{F3CCC03E-90D8-7082-A14B-47BE39273CB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V">
                <a:extLst>
                  <a:ext uri="{FF2B5EF4-FFF2-40B4-BE49-F238E27FC236}">
                    <a16:creationId xmlns:a16="http://schemas.microsoft.com/office/drawing/2014/main" id="{34F15D40-3A49-D04B-EE6B-3D06A4572A7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7_blue_on_white" hidden="1">
              <a:extLst>
                <a:ext uri="{FF2B5EF4-FFF2-40B4-BE49-F238E27FC236}">
                  <a16:creationId xmlns:a16="http://schemas.microsoft.com/office/drawing/2014/main" id="{04E9D7DB-2D91-8DD5-7B4F-F24AFE8D8DF6}"/>
                </a:ext>
              </a:extLst>
            </p:cNvPr>
            <p:cNvGrpSpPr>
              <a:grpSpLocks/>
            </p:cNvGrpSpPr>
            <p:nvPr userDrawn="1"/>
          </p:nvGrpSpPr>
          <p:grpSpPr bwMode="auto">
            <a:xfrm>
              <a:off x="7909204" y="1770762"/>
              <a:ext cx="971550" cy="655638"/>
              <a:chOff x="379933" y="-15999"/>
              <a:chExt cx="971550" cy="655638"/>
            </a:xfrm>
          </p:grpSpPr>
          <p:sp>
            <p:nvSpPr>
              <p:cNvPr id="22" name="Box">
                <a:extLst>
                  <a:ext uri="{FF2B5EF4-FFF2-40B4-BE49-F238E27FC236}">
                    <a16:creationId xmlns:a16="http://schemas.microsoft.com/office/drawing/2014/main" id="{AFB3F1FC-1391-5563-EEC3-805A96560EF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3" name="T2">
                <a:extLst>
                  <a:ext uri="{FF2B5EF4-FFF2-40B4-BE49-F238E27FC236}">
                    <a16:creationId xmlns:a16="http://schemas.microsoft.com/office/drawing/2014/main" id="{6BA3B23E-A695-3C75-2FA5-A7682E48554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T1">
                <a:extLst>
                  <a:ext uri="{FF2B5EF4-FFF2-40B4-BE49-F238E27FC236}">
                    <a16:creationId xmlns:a16="http://schemas.microsoft.com/office/drawing/2014/main" id="{5C8740E6-BBD1-F891-11D8-35768915552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V">
                <a:extLst>
                  <a:ext uri="{FF2B5EF4-FFF2-40B4-BE49-F238E27FC236}">
                    <a16:creationId xmlns:a16="http://schemas.microsoft.com/office/drawing/2014/main" id="{C6033A5D-A25E-C58F-60B5-66FA6F66726D}"/>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8_black_on_white" hidden="1">
              <a:extLst>
                <a:ext uri="{FF2B5EF4-FFF2-40B4-BE49-F238E27FC236}">
                  <a16:creationId xmlns:a16="http://schemas.microsoft.com/office/drawing/2014/main" id="{D915C088-EC7A-922E-B382-0E91D58B4152}"/>
                </a:ext>
              </a:extLst>
            </p:cNvPr>
            <p:cNvGrpSpPr>
              <a:grpSpLocks/>
            </p:cNvGrpSpPr>
            <p:nvPr userDrawn="1"/>
          </p:nvGrpSpPr>
          <p:grpSpPr bwMode="auto">
            <a:xfrm>
              <a:off x="7909204" y="1770762"/>
              <a:ext cx="971550" cy="655638"/>
              <a:chOff x="379933" y="-15999"/>
              <a:chExt cx="971550" cy="655638"/>
            </a:xfrm>
          </p:grpSpPr>
          <p:sp>
            <p:nvSpPr>
              <p:cNvPr id="18" name="Box">
                <a:extLst>
                  <a:ext uri="{FF2B5EF4-FFF2-40B4-BE49-F238E27FC236}">
                    <a16:creationId xmlns:a16="http://schemas.microsoft.com/office/drawing/2014/main" id="{CD84887E-8FA7-1C90-4616-7442BD265655}"/>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9" name="T2">
                <a:extLst>
                  <a:ext uri="{FF2B5EF4-FFF2-40B4-BE49-F238E27FC236}">
                    <a16:creationId xmlns:a16="http://schemas.microsoft.com/office/drawing/2014/main" id="{E0097916-B9F1-ABF3-DEE1-2AD0B4BB6499}"/>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T1">
                <a:extLst>
                  <a:ext uri="{FF2B5EF4-FFF2-40B4-BE49-F238E27FC236}">
                    <a16:creationId xmlns:a16="http://schemas.microsoft.com/office/drawing/2014/main" id="{F21F5728-580A-6DD7-3102-4367BC334BF8}"/>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V">
                <a:extLst>
                  <a:ext uri="{FF2B5EF4-FFF2-40B4-BE49-F238E27FC236}">
                    <a16:creationId xmlns:a16="http://schemas.microsoft.com/office/drawing/2014/main" id="{042F5E58-8941-94EF-D726-1921FB80B2D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9_orange_on_white" hidden="1">
              <a:extLst>
                <a:ext uri="{FF2B5EF4-FFF2-40B4-BE49-F238E27FC236}">
                  <a16:creationId xmlns:a16="http://schemas.microsoft.com/office/drawing/2014/main" id="{CAB5F48D-0DDA-7960-E757-050ACB4C0A69}"/>
                </a:ext>
              </a:extLst>
            </p:cNvPr>
            <p:cNvGrpSpPr>
              <a:grpSpLocks/>
            </p:cNvGrpSpPr>
            <p:nvPr userDrawn="1"/>
          </p:nvGrpSpPr>
          <p:grpSpPr bwMode="auto">
            <a:xfrm>
              <a:off x="7909204" y="1770762"/>
              <a:ext cx="971550" cy="655638"/>
              <a:chOff x="379933" y="-15999"/>
              <a:chExt cx="971550" cy="655638"/>
            </a:xfrm>
          </p:grpSpPr>
          <p:sp>
            <p:nvSpPr>
              <p:cNvPr id="14" name="Box">
                <a:extLst>
                  <a:ext uri="{FF2B5EF4-FFF2-40B4-BE49-F238E27FC236}">
                    <a16:creationId xmlns:a16="http://schemas.microsoft.com/office/drawing/2014/main" id="{34288017-F220-F82F-D740-BEEDFACF7A60}"/>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5" name="T2">
                <a:extLst>
                  <a:ext uri="{FF2B5EF4-FFF2-40B4-BE49-F238E27FC236}">
                    <a16:creationId xmlns:a16="http://schemas.microsoft.com/office/drawing/2014/main" id="{38197186-1209-D36A-EFDF-31733B26B65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T1">
                <a:extLst>
                  <a:ext uri="{FF2B5EF4-FFF2-40B4-BE49-F238E27FC236}">
                    <a16:creationId xmlns:a16="http://schemas.microsoft.com/office/drawing/2014/main" id="{8CB5E8F4-4BD9-635C-6753-740E8FF7D408}"/>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V">
                <a:extLst>
                  <a:ext uri="{FF2B5EF4-FFF2-40B4-BE49-F238E27FC236}">
                    <a16:creationId xmlns:a16="http://schemas.microsoft.com/office/drawing/2014/main" id="{62C33967-6209-2C54-6C25-42186B829EB5}"/>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9" name="Content Placeholder 7"/>
          <p:cNvSpPr>
            <a:spLocks noGrp="1"/>
          </p:cNvSpPr>
          <p:nvPr>
            <p:ph sz="quarter" idx="13"/>
          </p:nvPr>
        </p:nvSpPr>
        <p:spPr>
          <a:xfrm>
            <a:off x="958850" y="2097600"/>
            <a:ext cx="9263999" cy="4065600"/>
          </a:xfrm>
        </p:spPr>
        <p:txBody>
          <a:bodyPr numCol="1" spcCol="360000"/>
          <a:lstStyle>
            <a:lvl5pPr>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6" name="Title 5"/>
          <p:cNvSpPr>
            <a:spLocks noGrp="1"/>
          </p:cNvSpPr>
          <p:nvPr>
            <p:ph type="title"/>
          </p:nvPr>
        </p:nvSpPr>
        <p:spPr/>
        <p:txBody>
          <a:bodyPr/>
          <a:lstStyle>
            <a:lvl1pPr>
              <a:defRPr/>
            </a:lvl1pPr>
          </a:lstStyle>
          <a:p>
            <a:r>
              <a:rPr lang="en-GB" noProof="0" dirty="0"/>
              <a:t>Click to edit Master title style</a:t>
            </a:r>
          </a:p>
        </p:txBody>
      </p:sp>
      <p:sp>
        <p:nvSpPr>
          <p:cNvPr id="50" name="Date Placeholder 2">
            <a:extLst>
              <a:ext uri="{FF2B5EF4-FFF2-40B4-BE49-F238E27FC236}">
                <a16:creationId xmlns:a16="http://schemas.microsoft.com/office/drawing/2014/main" id="{343028FD-E7DA-AF24-BE50-1BE6E68CA28D}"/>
              </a:ext>
            </a:extLst>
          </p:cNvPr>
          <p:cNvSpPr>
            <a:spLocks noGrp="1"/>
          </p:cNvSpPr>
          <p:nvPr>
            <p:ph type="dt" sz="half" idx="14"/>
          </p:nvPr>
        </p:nvSpPr>
        <p:spPr/>
        <p:txBody>
          <a:bodyPr/>
          <a:lstStyle>
            <a:lvl1pPr>
              <a:defRPr/>
            </a:lvl1pPr>
          </a:lstStyle>
          <a:p>
            <a:pPr>
              <a:defRPr/>
            </a:pPr>
            <a:fld id="{8F365DB9-3935-4D15-BBE5-26264A117717}" type="datetime1">
              <a:rPr lang="en-GB"/>
              <a:pPr>
                <a:defRPr/>
              </a:pPr>
              <a:t>23/01/2024</a:t>
            </a:fld>
            <a:endParaRPr lang="en-GB" dirty="0"/>
          </a:p>
        </p:txBody>
      </p:sp>
      <p:sp>
        <p:nvSpPr>
          <p:cNvPr id="51" name="Footer Placeholder 3">
            <a:extLst>
              <a:ext uri="{FF2B5EF4-FFF2-40B4-BE49-F238E27FC236}">
                <a16:creationId xmlns:a16="http://schemas.microsoft.com/office/drawing/2014/main" id="{39B2EE6E-7013-4921-9ACA-9867A6CA4872}"/>
              </a:ext>
            </a:extLst>
          </p:cNvPr>
          <p:cNvSpPr>
            <a:spLocks noGrp="1"/>
          </p:cNvSpPr>
          <p:nvPr>
            <p:ph type="ftr" sz="quarter" idx="15"/>
          </p:nvPr>
        </p:nvSpPr>
        <p:spPr/>
        <p:txBody>
          <a:bodyPr/>
          <a:lstStyle>
            <a:lvl1pPr>
              <a:defRPr/>
            </a:lvl1pPr>
          </a:lstStyle>
          <a:p>
            <a:pPr>
              <a:defRPr/>
            </a:pPr>
            <a:r>
              <a:rPr lang="en-GB"/>
              <a:t>VTT – beyond the obvious</a:t>
            </a:r>
            <a:endParaRPr lang="en-GB" dirty="0"/>
          </a:p>
        </p:txBody>
      </p:sp>
      <p:sp>
        <p:nvSpPr>
          <p:cNvPr id="52" name="Slide Number Placeholder 4">
            <a:extLst>
              <a:ext uri="{FF2B5EF4-FFF2-40B4-BE49-F238E27FC236}">
                <a16:creationId xmlns:a16="http://schemas.microsoft.com/office/drawing/2014/main" id="{6EC9074B-9614-820D-7B59-7715A40CA216}"/>
              </a:ext>
            </a:extLst>
          </p:cNvPr>
          <p:cNvSpPr>
            <a:spLocks noGrp="1"/>
          </p:cNvSpPr>
          <p:nvPr>
            <p:ph type="sldNum" sz="quarter" idx="16"/>
          </p:nvPr>
        </p:nvSpPr>
        <p:spPr/>
        <p:txBody>
          <a:bodyPr/>
          <a:lstStyle>
            <a:lvl1pPr>
              <a:defRPr/>
            </a:lvl1pPr>
          </a:lstStyle>
          <a:p>
            <a:pPr>
              <a:defRPr/>
            </a:pPr>
            <a:fld id="{185EA12B-3460-4949-83F4-18F3B53CF9A8}" type="slidenum">
              <a:rPr lang="en-GB"/>
              <a:pPr>
                <a:defRPr/>
              </a:pPr>
              <a:t>‹Nr.›</a:t>
            </a:fld>
            <a:endParaRPr lang="en-GB" dirty="0"/>
          </a:p>
        </p:txBody>
      </p:sp>
    </p:spTree>
    <p:extLst>
      <p:ext uri="{BB962C8B-B14F-4D97-AF65-F5344CB8AC3E}">
        <p14:creationId xmlns:p14="http://schemas.microsoft.com/office/powerpoint/2010/main" val="440267959"/>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TT 2020 Content slide 01b">
    <p:bg>
      <p:bgPr>
        <a:solidFill>
          <a:srgbClr val="005794"/>
        </a:solidFill>
        <a:effectLst/>
      </p:bgPr>
    </p:bg>
    <p:spTree>
      <p:nvGrpSpPr>
        <p:cNvPr id="1" name=""/>
        <p:cNvGrpSpPr/>
        <p:nvPr/>
      </p:nvGrpSpPr>
      <p:grpSpPr>
        <a:xfrm>
          <a:off x="0" y="0"/>
          <a:ext cx="0" cy="0"/>
          <a:chOff x="0" y="0"/>
          <a:chExt cx="0" cy="0"/>
        </a:xfrm>
      </p:grpSpPr>
      <p:grpSp>
        <p:nvGrpSpPr>
          <p:cNvPr id="2" name="VTT_LogoStack_v3_16092019 pienempi koko">
            <a:extLst>
              <a:ext uri="{FF2B5EF4-FFF2-40B4-BE49-F238E27FC236}">
                <a16:creationId xmlns:a16="http://schemas.microsoft.com/office/drawing/2014/main" id="{A4F8F853-B3CD-3854-9146-91BB093E568B}"/>
              </a:ext>
            </a:extLst>
          </p:cNvPr>
          <p:cNvGrpSpPr>
            <a:grpSpLocks/>
          </p:cNvGrpSpPr>
          <p:nvPr userDrawn="1"/>
        </p:nvGrpSpPr>
        <p:grpSpPr bwMode="auto">
          <a:xfrm>
            <a:off x="10725150" y="0"/>
            <a:ext cx="1158875" cy="782638"/>
            <a:chOff x="7909204" y="1770762"/>
            <a:chExt cx="971550" cy="655638"/>
          </a:xfrm>
        </p:grpSpPr>
        <p:grpSp>
          <p:nvGrpSpPr>
            <p:cNvPr id="3" name="_VTT_logo_102019_01_white_on_orange" hidden="1">
              <a:extLst>
                <a:ext uri="{FF2B5EF4-FFF2-40B4-BE49-F238E27FC236}">
                  <a16:creationId xmlns:a16="http://schemas.microsoft.com/office/drawing/2014/main" id="{E636577B-DB89-8F11-96CF-80A1080F8F18}"/>
                </a:ext>
              </a:extLst>
            </p:cNvPr>
            <p:cNvGrpSpPr>
              <a:grpSpLocks/>
            </p:cNvGrpSpPr>
            <p:nvPr userDrawn="1"/>
          </p:nvGrpSpPr>
          <p:grpSpPr bwMode="auto">
            <a:xfrm>
              <a:off x="7909204" y="1770762"/>
              <a:ext cx="971550" cy="655638"/>
              <a:chOff x="379933" y="-15999"/>
              <a:chExt cx="971550" cy="655638"/>
            </a:xfrm>
          </p:grpSpPr>
          <p:sp>
            <p:nvSpPr>
              <p:cNvPr id="46" name="Box">
                <a:extLst>
                  <a:ext uri="{FF2B5EF4-FFF2-40B4-BE49-F238E27FC236}">
                    <a16:creationId xmlns:a16="http://schemas.microsoft.com/office/drawing/2014/main" id="{B9B4D403-D727-DB0A-461D-B1665413137E}"/>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7" name="T2">
                <a:extLst>
                  <a:ext uri="{FF2B5EF4-FFF2-40B4-BE49-F238E27FC236}">
                    <a16:creationId xmlns:a16="http://schemas.microsoft.com/office/drawing/2014/main" id="{D043AC38-5378-85D1-59A9-51FE70149FA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T1">
                <a:extLst>
                  <a:ext uri="{FF2B5EF4-FFF2-40B4-BE49-F238E27FC236}">
                    <a16:creationId xmlns:a16="http://schemas.microsoft.com/office/drawing/2014/main" id="{E650C063-E569-C28A-6053-7E45192959C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V">
                <a:extLst>
                  <a:ext uri="{FF2B5EF4-FFF2-40B4-BE49-F238E27FC236}">
                    <a16:creationId xmlns:a16="http://schemas.microsoft.com/office/drawing/2014/main" id="{21A8C416-92B6-7115-ED7C-0B8FC8E1667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4" name="_VTT_logo_102019_02_white_on_black" hidden="1">
              <a:extLst>
                <a:ext uri="{FF2B5EF4-FFF2-40B4-BE49-F238E27FC236}">
                  <a16:creationId xmlns:a16="http://schemas.microsoft.com/office/drawing/2014/main" id="{6AF34DC4-4C1C-0549-5754-A8849CAF4E57}"/>
                </a:ext>
              </a:extLst>
            </p:cNvPr>
            <p:cNvGrpSpPr>
              <a:grpSpLocks/>
            </p:cNvGrpSpPr>
            <p:nvPr userDrawn="1"/>
          </p:nvGrpSpPr>
          <p:grpSpPr bwMode="auto">
            <a:xfrm>
              <a:off x="7909204" y="1770762"/>
              <a:ext cx="971550" cy="655638"/>
              <a:chOff x="379933" y="-15999"/>
              <a:chExt cx="971550" cy="655638"/>
            </a:xfrm>
          </p:grpSpPr>
          <p:sp>
            <p:nvSpPr>
              <p:cNvPr id="42" name="Box">
                <a:extLst>
                  <a:ext uri="{FF2B5EF4-FFF2-40B4-BE49-F238E27FC236}">
                    <a16:creationId xmlns:a16="http://schemas.microsoft.com/office/drawing/2014/main" id="{9BEA0B16-C05F-0E05-8B77-400A9361086A}"/>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3" name="T2">
                <a:extLst>
                  <a:ext uri="{FF2B5EF4-FFF2-40B4-BE49-F238E27FC236}">
                    <a16:creationId xmlns:a16="http://schemas.microsoft.com/office/drawing/2014/main" id="{1EC6D540-5480-5B1C-CBA2-D3875B664D59}"/>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T1">
                <a:extLst>
                  <a:ext uri="{FF2B5EF4-FFF2-40B4-BE49-F238E27FC236}">
                    <a16:creationId xmlns:a16="http://schemas.microsoft.com/office/drawing/2014/main" id="{15F7EE69-3230-E3C2-A8B7-522C07708B09}"/>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V">
                <a:extLst>
                  <a:ext uri="{FF2B5EF4-FFF2-40B4-BE49-F238E27FC236}">
                    <a16:creationId xmlns:a16="http://schemas.microsoft.com/office/drawing/2014/main" id="{7F2334B7-6927-82F2-5932-0BA96804DAAF}"/>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3_white_on_blue" hidden="1">
              <a:extLst>
                <a:ext uri="{FF2B5EF4-FFF2-40B4-BE49-F238E27FC236}">
                  <a16:creationId xmlns:a16="http://schemas.microsoft.com/office/drawing/2014/main" id="{D5A9A7B3-03AC-D86E-E5D2-FA96013D76EE}"/>
                </a:ext>
              </a:extLst>
            </p:cNvPr>
            <p:cNvGrpSpPr>
              <a:grpSpLocks/>
            </p:cNvGrpSpPr>
            <p:nvPr userDrawn="1"/>
          </p:nvGrpSpPr>
          <p:grpSpPr bwMode="auto">
            <a:xfrm>
              <a:off x="7909204" y="1770762"/>
              <a:ext cx="971550" cy="655638"/>
              <a:chOff x="379933" y="-15999"/>
              <a:chExt cx="971550" cy="655638"/>
            </a:xfrm>
          </p:grpSpPr>
          <p:sp>
            <p:nvSpPr>
              <p:cNvPr id="38" name="Box">
                <a:extLst>
                  <a:ext uri="{FF2B5EF4-FFF2-40B4-BE49-F238E27FC236}">
                    <a16:creationId xmlns:a16="http://schemas.microsoft.com/office/drawing/2014/main" id="{D39B645E-A860-7099-B10A-19C4165AD8F9}"/>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9" name="T2">
                <a:extLst>
                  <a:ext uri="{FF2B5EF4-FFF2-40B4-BE49-F238E27FC236}">
                    <a16:creationId xmlns:a16="http://schemas.microsoft.com/office/drawing/2014/main" id="{1F94ECB8-670F-C278-994B-3FEDB6D4923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T1">
                <a:extLst>
                  <a:ext uri="{FF2B5EF4-FFF2-40B4-BE49-F238E27FC236}">
                    <a16:creationId xmlns:a16="http://schemas.microsoft.com/office/drawing/2014/main" id="{7FB8A711-D8AB-100C-F0BB-82BF3E0642D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V">
                <a:extLst>
                  <a:ext uri="{FF2B5EF4-FFF2-40B4-BE49-F238E27FC236}">
                    <a16:creationId xmlns:a16="http://schemas.microsoft.com/office/drawing/2014/main" id="{E490E6D3-38D6-0B1D-B2A4-0BA817900324}"/>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597A1A4C-0710-217A-AFDF-D8686DB5DE6E}"/>
                </a:ext>
              </a:extLst>
            </p:cNvPr>
            <p:cNvGrpSpPr>
              <a:grpSpLocks/>
            </p:cNvGrpSpPr>
            <p:nvPr userDrawn="1"/>
          </p:nvGrpSpPr>
          <p:grpSpPr bwMode="auto">
            <a:xfrm>
              <a:off x="7909204" y="1770762"/>
              <a:ext cx="971550" cy="655638"/>
              <a:chOff x="379933" y="-15999"/>
              <a:chExt cx="971550" cy="655638"/>
            </a:xfrm>
          </p:grpSpPr>
          <p:sp>
            <p:nvSpPr>
              <p:cNvPr id="34" name="Box">
                <a:extLst>
                  <a:ext uri="{FF2B5EF4-FFF2-40B4-BE49-F238E27FC236}">
                    <a16:creationId xmlns:a16="http://schemas.microsoft.com/office/drawing/2014/main" id="{1EE3065E-D0AD-F863-5297-2C4D59B8CBA3}"/>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5" name="T2">
                <a:extLst>
                  <a:ext uri="{FF2B5EF4-FFF2-40B4-BE49-F238E27FC236}">
                    <a16:creationId xmlns:a16="http://schemas.microsoft.com/office/drawing/2014/main" id="{5E185D81-4B43-B4C1-C9E0-8236F9DD67B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T1">
                <a:extLst>
                  <a:ext uri="{FF2B5EF4-FFF2-40B4-BE49-F238E27FC236}">
                    <a16:creationId xmlns:a16="http://schemas.microsoft.com/office/drawing/2014/main" id="{2449E9E1-55AF-D8CD-8850-26DAEC25FB1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V">
                <a:extLst>
                  <a:ext uri="{FF2B5EF4-FFF2-40B4-BE49-F238E27FC236}">
                    <a16:creationId xmlns:a16="http://schemas.microsoft.com/office/drawing/2014/main" id="{9F588651-8A3A-C2EF-2ADF-B58BCDA5AFA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5_dark_grey_on_white" hidden="1">
              <a:extLst>
                <a:ext uri="{FF2B5EF4-FFF2-40B4-BE49-F238E27FC236}">
                  <a16:creationId xmlns:a16="http://schemas.microsoft.com/office/drawing/2014/main" id="{3AB0C1CE-A2C8-3120-0B28-15E508F5359C}"/>
                </a:ext>
              </a:extLst>
            </p:cNvPr>
            <p:cNvGrpSpPr>
              <a:grpSpLocks/>
            </p:cNvGrpSpPr>
            <p:nvPr userDrawn="1"/>
          </p:nvGrpSpPr>
          <p:grpSpPr bwMode="auto">
            <a:xfrm>
              <a:off x="7909204" y="1770762"/>
              <a:ext cx="971550" cy="655638"/>
              <a:chOff x="379933" y="-15999"/>
              <a:chExt cx="971550" cy="655638"/>
            </a:xfrm>
          </p:grpSpPr>
          <p:sp>
            <p:nvSpPr>
              <p:cNvPr id="30" name="Box">
                <a:extLst>
                  <a:ext uri="{FF2B5EF4-FFF2-40B4-BE49-F238E27FC236}">
                    <a16:creationId xmlns:a16="http://schemas.microsoft.com/office/drawing/2014/main" id="{A1E9DF11-5FE9-E7DE-9596-8AC891C981BC}"/>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1" name="T2">
                <a:extLst>
                  <a:ext uri="{FF2B5EF4-FFF2-40B4-BE49-F238E27FC236}">
                    <a16:creationId xmlns:a16="http://schemas.microsoft.com/office/drawing/2014/main" id="{2FA88914-D1FB-2E2D-643C-1F4A6D882981}"/>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T1">
                <a:extLst>
                  <a:ext uri="{FF2B5EF4-FFF2-40B4-BE49-F238E27FC236}">
                    <a16:creationId xmlns:a16="http://schemas.microsoft.com/office/drawing/2014/main" id="{578657AB-3F30-3F04-59D0-68CB98F3AB2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V">
                <a:extLst>
                  <a:ext uri="{FF2B5EF4-FFF2-40B4-BE49-F238E27FC236}">
                    <a16:creationId xmlns:a16="http://schemas.microsoft.com/office/drawing/2014/main" id="{4C961CDB-0677-37CB-4851-3EE28F080B2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6_orange_blue_on_white" hidden="1">
              <a:extLst>
                <a:ext uri="{FF2B5EF4-FFF2-40B4-BE49-F238E27FC236}">
                  <a16:creationId xmlns:a16="http://schemas.microsoft.com/office/drawing/2014/main" id="{9847FFA1-E1B4-24F2-8B27-B3FFF8B72E47}"/>
                </a:ext>
              </a:extLst>
            </p:cNvPr>
            <p:cNvGrpSpPr>
              <a:grpSpLocks/>
            </p:cNvGrpSpPr>
            <p:nvPr userDrawn="1"/>
          </p:nvGrpSpPr>
          <p:grpSpPr bwMode="auto">
            <a:xfrm>
              <a:off x="7909204" y="1770762"/>
              <a:ext cx="971550" cy="655638"/>
              <a:chOff x="379933" y="-15999"/>
              <a:chExt cx="971550" cy="655638"/>
            </a:xfrm>
          </p:grpSpPr>
          <p:sp>
            <p:nvSpPr>
              <p:cNvPr id="26" name="Box">
                <a:extLst>
                  <a:ext uri="{FF2B5EF4-FFF2-40B4-BE49-F238E27FC236}">
                    <a16:creationId xmlns:a16="http://schemas.microsoft.com/office/drawing/2014/main" id="{BDF13ECE-353E-E110-C306-05E31D6E72AA}"/>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7" name="T2">
                <a:extLst>
                  <a:ext uri="{FF2B5EF4-FFF2-40B4-BE49-F238E27FC236}">
                    <a16:creationId xmlns:a16="http://schemas.microsoft.com/office/drawing/2014/main" id="{766484E8-819E-0356-834F-6F592568F3E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T1">
                <a:extLst>
                  <a:ext uri="{FF2B5EF4-FFF2-40B4-BE49-F238E27FC236}">
                    <a16:creationId xmlns:a16="http://schemas.microsoft.com/office/drawing/2014/main" id="{A534DB9A-0036-1643-2B2D-54E69BEB7239}"/>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V">
                <a:extLst>
                  <a:ext uri="{FF2B5EF4-FFF2-40B4-BE49-F238E27FC236}">
                    <a16:creationId xmlns:a16="http://schemas.microsoft.com/office/drawing/2014/main" id="{6B64B9D4-801C-CBF3-47E6-50243153135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7_blue_on_white">
              <a:extLst>
                <a:ext uri="{FF2B5EF4-FFF2-40B4-BE49-F238E27FC236}">
                  <a16:creationId xmlns:a16="http://schemas.microsoft.com/office/drawing/2014/main" id="{ACAEBF18-927B-FB78-1B4A-95DE429DAB65}"/>
                </a:ext>
              </a:extLst>
            </p:cNvPr>
            <p:cNvGrpSpPr>
              <a:grpSpLocks/>
            </p:cNvGrpSpPr>
            <p:nvPr userDrawn="1"/>
          </p:nvGrpSpPr>
          <p:grpSpPr bwMode="auto">
            <a:xfrm>
              <a:off x="7909204" y="1770762"/>
              <a:ext cx="971550" cy="655638"/>
              <a:chOff x="379933" y="-15999"/>
              <a:chExt cx="971550" cy="655638"/>
            </a:xfrm>
          </p:grpSpPr>
          <p:sp>
            <p:nvSpPr>
              <p:cNvPr id="22" name="Box">
                <a:extLst>
                  <a:ext uri="{FF2B5EF4-FFF2-40B4-BE49-F238E27FC236}">
                    <a16:creationId xmlns:a16="http://schemas.microsoft.com/office/drawing/2014/main" id="{16E9B56B-27ED-3A2A-217A-94814B2BE9D8}"/>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3" name="T2">
                <a:extLst>
                  <a:ext uri="{FF2B5EF4-FFF2-40B4-BE49-F238E27FC236}">
                    <a16:creationId xmlns:a16="http://schemas.microsoft.com/office/drawing/2014/main" id="{C65A48DC-DF9F-FC8B-1C2B-71DFAAE9AA11}"/>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T1">
                <a:extLst>
                  <a:ext uri="{FF2B5EF4-FFF2-40B4-BE49-F238E27FC236}">
                    <a16:creationId xmlns:a16="http://schemas.microsoft.com/office/drawing/2014/main" id="{2722CAEC-E925-0F75-834B-CE76017B358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V">
                <a:extLst>
                  <a:ext uri="{FF2B5EF4-FFF2-40B4-BE49-F238E27FC236}">
                    <a16:creationId xmlns:a16="http://schemas.microsoft.com/office/drawing/2014/main" id="{6E82BE4B-CD91-36F9-FB39-4FBCE1EFF51D}"/>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8_black_on_white" hidden="1">
              <a:extLst>
                <a:ext uri="{FF2B5EF4-FFF2-40B4-BE49-F238E27FC236}">
                  <a16:creationId xmlns:a16="http://schemas.microsoft.com/office/drawing/2014/main" id="{C8B81C84-8711-D322-72DB-050D7232586D}"/>
                </a:ext>
              </a:extLst>
            </p:cNvPr>
            <p:cNvGrpSpPr>
              <a:grpSpLocks/>
            </p:cNvGrpSpPr>
            <p:nvPr userDrawn="1"/>
          </p:nvGrpSpPr>
          <p:grpSpPr bwMode="auto">
            <a:xfrm>
              <a:off x="7909204" y="1770762"/>
              <a:ext cx="971550" cy="655638"/>
              <a:chOff x="379933" y="-15999"/>
              <a:chExt cx="971550" cy="655638"/>
            </a:xfrm>
          </p:grpSpPr>
          <p:sp>
            <p:nvSpPr>
              <p:cNvPr id="18" name="Box">
                <a:extLst>
                  <a:ext uri="{FF2B5EF4-FFF2-40B4-BE49-F238E27FC236}">
                    <a16:creationId xmlns:a16="http://schemas.microsoft.com/office/drawing/2014/main" id="{3922DDB4-62D0-BC5C-1BB4-EBCABB6FD5C2}"/>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9" name="T2">
                <a:extLst>
                  <a:ext uri="{FF2B5EF4-FFF2-40B4-BE49-F238E27FC236}">
                    <a16:creationId xmlns:a16="http://schemas.microsoft.com/office/drawing/2014/main" id="{5C6C7EE9-0A1F-13D3-C761-7AAE97AD211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T1">
                <a:extLst>
                  <a:ext uri="{FF2B5EF4-FFF2-40B4-BE49-F238E27FC236}">
                    <a16:creationId xmlns:a16="http://schemas.microsoft.com/office/drawing/2014/main" id="{1DEB3398-7C57-2414-1797-49C017B500C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V">
                <a:extLst>
                  <a:ext uri="{FF2B5EF4-FFF2-40B4-BE49-F238E27FC236}">
                    <a16:creationId xmlns:a16="http://schemas.microsoft.com/office/drawing/2014/main" id="{B97504B7-02E9-18F3-BFEE-CC833C501325}"/>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9_orange_on_white" hidden="1">
              <a:extLst>
                <a:ext uri="{FF2B5EF4-FFF2-40B4-BE49-F238E27FC236}">
                  <a16:creationId xmlns:a16="http://schemas.microsoft.com/office/drawing/2014/main" id="{CCB8AD33-316B-F8AA-6612-126AF91EFB41}"/>
                </a:ext>
              </a:extLst>
            </p:cNvPr>
            <p:cNvGrpSpPr>
              <a:grpSpLocks/>
            </p:cNvGrpSpPr>
            <p:nvPr userDrawn="1"/>
          </p:nvGrpSpPr>
          <p:grpSpPr bwMode="auto">
            <a:xfrm>
              <a:off x="7909204" y="1770762"/>
              <a:ext cx="971550" cy="655638"/>
              <a:chOff x="379933" y="-15999"/>
              <a:chExt cx="971550" cy="655638"/>
            </a:xfrm>
          </p:grpSpPr>
          <p:sp>
            <p:nvSpPr>
              <p:cNvPr id="14" name="Box">
                <a:extLst>
                  <a:ext uri="{FF2B5EF4-FFF2-40B4-BE49-F238E27FC236}">
                    <a16:creationId xmlns:a16="http://schemas.microsoft.com/office/drawing/2014/main" id="{0FC3B6A1-D839-8CA6-4485-41E3CCCDE278}"/>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5" name="T2">
                <a:extLst>
                  <a:ext uri="{FF2B5EF4-FFF2-40B4-BE49-F238E27FC236}">
                    <a16:creationId xmlns:a16="http://schemas.microsoft.com/office/drawing/2014/main" id="{C5199B83-EA21-9A13-F59A-B08C877E902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T1">
                <a:extLst>
                  <a:ext uri="{FF2B5EF4-FFF2-40B4-BE49-F238E27FC236}">
                    <a16:creationId xmlns:a16="http://schemas.microsoft.com/office/drawing/2014/main" id="{3F7A9D47-4624-6037-F358-58EB400F2C7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V">
                <a:extLst>
                  <a:ext uri="{FF2B5EF4-FFF2-40B4-BE49-F238E27FC236}">
                    <a16:creationId xmlns:a16="http://schemas.microsoft.com/office/drawing/2014/main" id="{D5FA2463-F320-E55F-157E-B5F11541AC1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9" name="Content Placeholder 7"/>
          <p:cNvSpPr>
            <a:spLocks noGrp="1"/>
          </p:cNvSpPr>
          <p:nvPr>
            <p:ph sz="quarter" idx="13"/>
          </p:nvPr>
        </p:nvSpPr>
        <p:spPr>
          <a:xfrm>
            <a:off x="958850" y="2097600"/>
            <a:ext cx="9263999" cy="4065600"/>
          </a:xfrm>
        </p:spPr>
        <p:txBody>
          <a:bodyPr numCol="1" spcCol="360000"/>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6" name="Title 5"/>
          <p:cNvSpPr>
            <a:spLocks noGrp="1"/>
          </p:cNvSpPr>
          <p:nvPr>
            <p:ph type="title"/>
          </p:nvPr>
        </p:nvSpPr>
        <p:spPr/>
        <p:txBody>
          <a:bodyPr/>
          <a:lstStyle>
            <a:lvl1pPr>
              <a:defRPr>
                <a:solidFill>
                  <a:srgbClr val="FFFFFF"/>
                </a:solidFill>
              </a:defRPr>
            </a:lvl1pPr>
          </a:lstStyle>
          <a:p>
            <a:r>
              <a:rPr lang="en-GB" noProof="0" dirty="0"/>
              <a:t>Click to edit Master title style</a:t>
            </a:r>
          </a:p>
        </p:txBody>
      </p:sp>
      <p:sp>
        <p:nvSpPr>
          <p:cNvPr id="50" name="Date Placeholder 2">
            <a:extLst>
              <a:ext uri="{FF2B5EF4-FFF2-40B4-BE49-F238E27FC236}">
                <a16:creationId xmlns:a16="http://schemas.microsoft.com/office/drawing/2014/main" id="{F9121C4E-53B8-077F-CCBE-618AAEC62322}"/>
              </a:ext>
            </a:extLst>
          </p:cNvPr>
          <p:cNvSpPr>
            <a:spLocks noGrp="1"/>
          </p:cNvSpPr>
          <p:nvPr>
            <p:ph type="dt" sz="half" idx="14"/>
          </p:nvPr>
        </p:nvSpPr>
        <p:spPr/>
        <p:txBody>
          <a:bodyPr/>
          <a:lstStyle>
            <a:lvl1pPr>
              <a:defRPr>
                <a:solidFill>
                  <a:srgbClr val="FFFFFF"/>
                </a:solidFill>
              </a:defRPr>
            </a:lvl1pPr>
          </a:lstStyle>
          <a:p>
            <a:pPr>
              <a:defRPr/>
            </a:pPr>
            <a:fld id="{E54BAF09-D724-44DE-BB69-68E187C18F24}" type="datetime1">
              <a:rPr lang="en-GB"/>
              <a:pPr>
                <a:defRPr/>
              </a:pPr>
              <a:t>23/01/2024</a:t>
            </a:fld>
            <a:endParaRPr lang="en-GB" dirty="0"/>
          </a:p>
        </p:txBody>
      </p:sp>
      <p:sp>
        <p:nvSpPr>
          <p:cNvPr id="51" name="Footer Placeholder 3">
            <a:extLst>
              <a:ext uri="{FF2B5EF4-FFF2-40B4-BE49-F238E27FC236}">
                <a16:creationId xmlns:a16="http://schemas.microsoft.com/office/drawing/2014/main" id="{F0463A42-A2EF-1046-11B8-846C9D5DD48B}"/>
              </a:ext>
            </a:extLst>
          </p:cNvPr>
          <p:cNvSpPr>
            <a:spLocks noGrp="1"/>
          </p:cNvSpPr>
          <p:nvPr>
            <p:ph type="ftr" sz="quarter" idx="15"/>
          </p:nvPr>
        </p:nvSpPr>
        <p:spPr/>
        <p:txBody>
          <a:bodyPr/>
          <a:lstStyle>
            <a:lvl1pPr>
              <a:defRPr>
                <a:solidFill>
                  <a:srgbClr val="FFFFFF"/>
                </a:solidFill>
              </a:defRPr>
            </a:lvl1pPr>
          </a:lstStyle>
          <a:p>
            <a:pPr>
              <a:defRPr/>
            </a:pPr>
            <a:r>
              <a:rPr lang="en-GB"/>
              <a:t>VTT – beyond the obvious</a:t>
            </a:r>
            <a:endParaRPr lang="en-GB" dirty="0"/>
          </a:p>
        </p:txBody>
      </p:sp>
      <p:sp>
        <p:nvSpPr>
          <p:cNvPr id="52" name="Slide Number Placeholder 4">
            <a:extLst>
              <a:ext uri="{FF2B5EF4-FFF2-40B4-BE49-F238E27FC236}">
                <a16:creationId xmlns:a16="http://schemas.microsoft.com/office/drawing/2014/main" id="{7AD4F29A-AE57-28EE-0DFC-D46CE595EF38}"/>
              </a:ext>
            </a:extLst>
          </p:cNvPr>
          <p:cNvSpPr>
            <a:spLocks noGrp="1"/>
          </p:cNvSpPr>
          <p:nvPr>
            <p:ph type="sldNum" sz="quarter" idx="16"/>
          </p:nvPr>
        </p:nvSpPr>
        <p:spPr/>
        <p:txBody>
          <a:bodyPr/>
          <a:lstStyle>
            <a:lvl1pPr>
              <a:defRPr>
                <a:solidFill>
                  <a:srgbClr val="FFFFFF"/>
                </a:solidFill>
              </a:defRPr>
            </a:lvl1pPr>
          </a:lstStyle>
          <a:p>
            <a:pPr>
              <a:defRPr/>
            </a:pPr>
            <a:fld id="{8829D640-5FA0-4AE5-811B-19961850442A}" type="slidenum">
              <a:rPr lang="en-GB"/>
              <a:pPr>
                <a:defRPr/>
              </a:pPr>
              <a:t>‹Nr.›</a:t>
            </a:fld>
            <a:endParaRPr lang="en-GB" dirty="0"/>
          </a:p>
        </p:txBody>
      </p:sp>
    </p:spTree>
    <p:extLst>
      <p:ext uri="{BB962C8B-B14F-4D97-AF65-F5344CB8AC3E}">
        <p14:creationId xmlns:p14="http://schemas.microsoft.com/office/powerpoint/2010/main" val="2240276432"/>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TT 2020 Content slide City 01c">
    <p:spTree>
      <p:nvGrpSpPr>
        <p:cNvPr id="1" name=""/>
        <p:cNvGrpSpPr/>
        <p:nvPr/>
      </p:nvGrpSpPr>
      <p:grpSpPr>
        <a:xfrm>
          <a:off x="0" y="0"/>
          <a:ext cx="0" cy="0"/>
          <a:chOff x="0" y="0"/>
          <a:chExt cx="0" cy="0"/>
        </a:xfrm>
      </p:grpSpPr>
      <p:sp>
        <p:nvSpPr>
          <p:cNvPr id="2" name="Freeform: Shape 66">
            <a:extLst>
              <a:ext uri="{FF2B5EF4-FFF2-40B4-BE49-F238E27FC236}">
                <a16:creationId xmlns:a16="http://schemas.microsoft.com/office/drawing/2014/main" id="{081CC38E-9164-3DB3-2D22-E762E8F4C472}"/>
              </a:ext>
            </a:extLst>
          </p:cNvPr>
          <p:cNvSpPr>
            <a:spLocks/>
          </p:cNvSpPr>
          <p:nvPr/>
        </p:nvSpPr>
        <p:spPr bwMode="auto">
          <a:xfrm>
            <a:off x="0" y="0"/>
            <a:ext cx="10250488" cy="6861175"/>
          </a:xfrm>
          <a:custGeom>
            <a:avLst/>
            <a:gdLst>
              <a:gd name="T0" fmla="*/ 13667319 w 7688234"/>
              <a:gd name="T1" fmla="*/ 6624686 h 5145508"/>
              <a:gd name="T2" fmla="*/ 13667319 w 7688234"/>
              <a:gd name="T3" fmla="*/ 736912 h 5145508"/>
              <a:gd name="T4" fmla="*/ 13667319 w 7688234"/>
              <a:gd name="T5" fmla="*/ 736912 h 5145508"/>
              <a:gd name="T6" fmla="*/ 12393668 w 7688234"/>
              <a:gd name="T7" fmla="*/ 0 h 5145508"/>
              <a:gd name="T8" fmla="*/ 0 w 7688234"/>
              <a:gd name="T9" fmla="*/ 0 h 5145508"/>
              <a:gd name="T10" fmla="*/ 0 w 7688234"/>
              <a:gd name="T11" fmla="*/ 9148234 h 5145508"/>
              <a:gd name="T12" fmla="*/ 5190845 w 7688234"/>
              <a:gd name="T13" fmla="*/ 9148234 h 5145508"/>
              <a:gd name="T14" fmla="*/ 13667319 w 7688234"/>
              <a:gd name="T15" fmla="*/ 6624686 h 51455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88234" h="5145508">
                <a:moveTo>
                  <a:pt x="7688235" y="3726116"/>
                </a:moveTo>
                <a:lnTo>
                  <a:pt x="7688235" y="414483"/>
                </a:lnTo>
                <a:lnTo>
                  <a:pt x="6971772" y="0"/>
                </a:lnTo>
                <a:lnTo>
                  <a:pt x="0" y="0"/>
                </a:lnTo>
                <a:lnTo>
                  <a:pt x="0" y="5145509"/>
                </a:lnTo>
                <a:lnTo>
                  <a:pt x="2919990" y="5145509"/>
                </a:lnTo>
                <a:cubicBezTo>
                  <a:pt x="4289475" y="4248027"/>
                  <a:pt x="5927951" y="3726116"/>
                  <a:pt x="7688235" y="3726116"/>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sp>
        <p:nvSpPr>
          <p:cNvPr id="3" name="Freeform: Shape 67">
            <a:extLst>
              <a:ext uri="{FF2B5EF4-FFF2-40B4-BE49-F238E27FC236}">
                <a16:creationId xmlns:a16="http://schemas.microsoft.com/office/drawing/2014/main" id="{1878D4EC-9B86-A4E7-EEC9-1D862A6508B3}"/>
              </a:ext>
            </a:extLst>
          </p:cNvPr>
          <p:cNvSpPr>
            <a:spLocks/>
          </p:cNvSpPr>
          <p:nvPr/>
        </p:nvSpPr>
        <p:spPr bwMode="auto">
          <a:xfrm>
            <a:off x="10250488" y="0"/>
            <a:ext cx="1946275" cy="5130800"/>
          </a:xfrm>
          <a:custGeom>
            <a:avLst/>
            <a:gdLst>
              <a:gd name="T0" fmla="*/ 0 w 1459148"/>
              <a:gd name="T1" fmla="*/ 6624511 h 3847923"/>
              <a:gd name="T2" fmla="*/ 2595035 w 1459148"/>
              <a:gd name="T3" fmla="*/ 6841068 h 3847923"/>
              <a:gd name="T4" fmla="*/ 2595035 w 1459148"/>
              <a:gd name="T5" fmla="*/ 0 h 3847923"/>
              <a:gd name="T6" fmla="*/ 1274199 w 1459148"/>
              <a:gd name="T7" fmla="*/ 0 h 3847923"/>
              <a:gd name="T8" fmla="*/ 0 w 1459148"/>
              <a:gd name="T9" fmla="*/ 736893 h 3847923"/>
              <a:gd name="T10" fmla="*/ 0 w 1459148"/>
              <a:gd name="T11" fmla="*/ 6624511 h 38479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59148" h="3847923">
                <a:moveTo>
                  <a:pt x="0" y="3726116"/>
                </a:moveTo>
                <a:cubicBezTo>
                  <a:pt x="497379" y="3726116"/>
                  <a:pt x="984609" y="3767565"/>
                  <a:pt x="1459149" y="3847924"/>
                </a:cubicBezTo>
                <a:lnTo>
                  <a:pt x="1459149" y="0"/>
                </a:lnTo>
                <a:lnTo>
                  <a:pt x="716463" y="0"/>
                </a:lnTo>
                <a:lnTo>
                  <a:pt x="0" y="414483"/>
                </a:lnTo>
                <a:lnTo>
                  <a:pt x="0" y="3726116"/>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sp>
        <p:nvSpPr>
          <p:cNvPr id="4" name="Freeform: Shape 68">
            <a:extLst>
              <a:ext uri="{FF2B5EF4-FFF2-40B4-BE49-F238E27FC236}">
                <a16:creationId xmlns:a16="http://schemas.microsoft.com/office/drawing/2014/main" id="{9C9D6C55-B7D4-FDFF-1827-68FDEE1F51A9}"/>
              </a:ext>
            </a:extLst>
          </p:cNvPr>
          <p:cNvSpPr>
            <a:spLocks/>
          </p:cNvSpPr>
          <p:nvPr/>
        </p:nvSpPr>
        <p:spPr bwMode="auto">
          <a:xfrm>
            <a:off x="9296400" y="0"/>
            <a:ext cx="1909763" cy="552450"/>
          </a:xfrm>
          <a:custGeom>
            <a:avLst/>
            <a:gdLst>
              <a:gd name="T0" fmla="*/ 1273175 w 1432926"/>
              <a:gd name="T1" fmla="*/ 736602 h 414482"/>
              <a:gd name="T2" fmla="*/ 2546351 w 1432926"/>
              <a:gd name="T3" fmla="*/ 0 h 414482"/>
              <a:gd name="T4" fmla="*/ 0 w 1432926"/>
              <a:gd name="T5" fmla="*/ 0 h 414482"/>
              <a:gd name="T6" fmla="*/ 1273175 w 1432926"/>
              <a:gd name="T7" fmla="*/ 736602 h 4144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32926" h="414482">
                <a:moveTo>
                  <a:pt x="716463" y="414483"/>
                </a:moveTo>
                <a:lnTo>
                  <a:pt x="1432926" y="0"/>
                </a:lnTo>
                <a:lnTo>
                  <a:pt x="0" y="0"/>
                </a:lnTo>
                <a:lnTo>
                  <a:pt x="716463" y="414483"/>
                </a:lnTo>
                <a:close/>
              </a:path>
            </a:pathLst>
          </a:custGeom>
          <a:solidFill>
            <a:srgbClr val="DBDBDB"/>
          </a:solidFill>
          <a:ln>
            <a:noFill/>
          </a:ln>
          <a:extLs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sp>
        <p:nvSpPr>
          <p:cNvPr id="5" name="Freeform: Shape 69">
            <a:extLst>
              <a:ext uri="{FF2B5EF4-FFF2-40B4-BE49-F238E27FC236}">
                <a16:creationId xmlns:a16="http://schemas.microsoft.com/office/drawing/2014/main" id="{EDFDF418-C349-EFA0-8075-3B4B995F4C84}"/>
              </a:ext>
            </a:extLst>
          </p:cNvPr>
          <p:cNvSpPr>
            <a:spLocks/>
          </p:cNvSpPr>
          <p:nvPr/>
        </p:nvSpPr>
        <p:spPr bwMode="auto">
          <a:xfrm>
            <a:off x="3892550" y="4968875"/>
            <a:ext cx="6357938" cy="1892300"/>
          </a:xfrm>
          <a:custGeom>
            <a:avLst/>
            <a:gdLst>
              <a:gd name="T0" fmla="*/ 0 w 4768245"/>
              <a:gd name="T1" fmla="*/ 2523067 h 1419392"/>
              <a:gd name="T2" fmla="*/ 8477251 w 4768245"/>
              <a:gd name="T3" fmla="*/ 2523067 h 1419392"/>
              <a:gd name="T4" fmla="*/ 8477251 w 4768245"/>
              <a:gd name="T5" fmla="*/ 0 h 1419392"/>
              <a:gd name="T6" fmla="*/ 0 w 4768245"/>
              <a:gd name="T7" fmla="*/ 2523067 h 14193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68245" h="1419392">
                <a:moveTo>
                  <a:pt x="0" y="1419392"/>
                </a:moveTo>
                <a:lnTo>
                  <a:pt x="4768245" y="1419392"/>
                </a:lnTo>
                <a:lnTo>
                  <a:pt x="4768245" y="0"/>
                </a:lnTo>
                <a:cubicBezTo>
                  <a:pt x="3007961" y="0"/>
                  <a:pt x="1369485" y="521910"/>
                  <a:pt x="0" y="1419392"/>
                </a:cubicBezTo>
                <a:close/>
              </a:path>
            </a:pathLst>
          </a:custGeom>
          <a:solidFill>
            <a:srgbClr val="DBDBDB"/>
          </a:solidFill>
          <a:ln>
            <a:noFill/>
          </a:ln>
          <a:extLs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sp>
        <p:nvSpPr>
          <p:cNvPr id="7" name="Freeform: Shape 70">
            <a:extLst>
              <a:ext uri="{FF2B5EF4-FFF2-40B4-BE49-F238E27FC236}">
                <a16:creationId xmlns:a16="http://schemas.microsoft.com/office/drawing/2014/main" id="{AA98308A-5038-F116-AA22-BB61674BF2BD}"/>
              </a:ext>
            </a:extLst>
          </p:cNvPr>
          <p:cNvSpPr>
            <a:spLocks/>
          </p:cNvSpPr>
          <p:nvPr/>
        </p:nvSpPr>
        <p:spPr bwMode="auto">
          <a:xfrm>
            <a:off x="10250488" y="4968875"/>
            <a:ext cx="1946275" cy="1892300"/>
          </a:xfrm>
          <a:custGeom>
            <a:avLst/>
            <a:gdLst>
              <a:gd name="T0" fmla="*/ 0 w 1459148"/>
              <a:gd name="T1" fmla="*/ 2523067 h 1419392"/>
              <a:gd name="T2" fmla="*/ 2595035 w 1459148"/>
              <a:gd name="T3" fmla="*/ 2523067 h 1419392"/>
              <a:gd name="T4" fmla="*/ 2595035 w 1459148"/>
              <a:gd name="T5" fmla="*/ 216520 h 1419392"/>
              <a:gd name="T6" fmla="*/ 0 w 1459148"/>
              <a:gd name="T7" fmla="*/ 0 h 1419392"/>
              <a:gd name="T8" fmla="*/ 0 w 1459148"/>
              <a:gd name="T9" fmla="*/ 2523067 h 1419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9148" h="1419392">
                <a:moveTo>
                  <a:pt x="0" y="1419392"/>
                </a:moveTo>
                <a:lnTo>
                  <a:pt x="1459149" y="1419392"/>
                </a:lnTo>
                <a:lnTo>
                  <a:pt x="1459149" y="121807"/>
                </a:lnTo>
                <a:cubicBezTo>
                  <a:pt x="984609" y="41448"/>
                  <a:pt x="497379" y="0"/>
                  <a:pt x="0" y="0"/>
                </a:cubicBezTo>
                <a:lnTo>
                  <a:pt x="0" y="1419392"/>
                </a:lnTo>
                <a:close/>
              </a:path>
            </a:pathLst>
          </a:custGeom>
          <a:solidFill>
            <a:srgbClr val="DBDBDB"/>
          </a:solidFill>
          <a:ln>
            <a:noFill/>
          </a:ln>
          <a:extLs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grpSp>
        <p:nvGrpSpPr>
          <p:cNvPr id="8" name="VTT_LogoStack_v3_16092019 pienempi koko">
            <a:extLst>
              <a:ext uri="{FF2B5EF4-FFF2-40B4-BE49-F238E27FC236}">
                <a16:creationId xmlns:a16="http://schemas.microsoft.com/office/drawing/2014/main" id="{5EE93F47-609D-3CC9-D16B-F52682877641}"/>
              </a:ext>
            </a:extLst>
          </p:cNvPr>
          <p:cNvGrpSpPr>
            <a:grpSpLocks/>
          </p:cNvGrpSpPr>
          <p:nvPr userDrawn="1"/>
        </p:nvGrpSpPr>
        <p:grpSpPr bwMode="auto">
          <a:xfrm>
            <a:off x="10725150" y="0"/>
            <a:ext cx="1158875" cy="782638"/>
            <a:chOff x="7909204" y="1770762"/>
            <a:chExt cx="971550" cy="655638"/>
          </a:xfrm>
        </p:grpSpPr>
        <p:grpSp>
          <p:nvGrpSpPr>
            <p:cNvPr id="10" name="_VTT_logo_102019_01_white_on_orange">
              <a:extLst>
                <a:ext uri="{FF2B5EF4-FFF2-40B4-BE49-F238E27FC236}">
                  <a16:creationId xmlns:a16="http://schemas.microsoft.com/office/drawing/2014/main" id="{4D3E4B7A-5A1E-DB6E-10A3-01A367CD17CA}"/>
                </a:ext>
              </a:extLst>
            </p:cNvPr>
            <p:cNvGrpSpPr>
              <a:grpSpLocks/>
            </p:cNvGrpSpPr>
            <p:nvPr userDrawn="1"/>
          </p:nvGrpSpPr>
          <p:grpSpPr bwMode="auto">
            <a:xfrm>
              <a:off x="7909204" y="1770762"/>
              <a:ext cx="971550" cy="655638"/>
              <a:chOff x="379933" y="-15999"/>
              <a:chExt cx="971550" cy="655638"/>
            </a:xfrm>
          </p:grpSpPr>
          <p:sp>
            <p:nvSpPr>
              <p:cNvPr id="51" name="Box">
                <a:extLst>
                  <a:ext uri="{FF2B5EF4-FFF2-40B4-BE49-F238E27FC236}">
                    <a16:creationId xmlns:a16="http://schemas.microsoft.com/office/drawing/2014/main" id="{70919DF1-EFA2-36FD-C907-53834D5B1EB9}"/>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52" name="T2">
                <a:extLst>
                  <a:ext uri="{FF2B5EF4-FFF2-40B4-BE49-F238E27FC236}">
                    <a16:creationId xmlns:a16="http://schemas.microsoft.com/office/drawing/2014/main" id="{9664C00C-0919-68AC-E4A4-273B99651F88}"/>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 name="T1">
                <a:extLst>
                  <a:ext uri="{FF2B5EF4-FFF2-40B4-BE49-F238E27FC236}">
                    <a16:creationId xmlns:a16="http://schemas.microsoft.com/office/drawing/2014/main" id="{D831C37B-321A-431D-DF12-EA36F3CC3B2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 name="V">
                <a:extLst>
                  <a:ext uri="{FF2B5EF4-FFF2-40B4-BE49-F238E27FC236}">
                    <a16:creationId xmlns:a16="http://schemas.microsoft.com/office/drawing/2014/main" id="{1D3FC1DC-FA10-161A-F740-878CB08B090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2_white_on_black" hidden="1">
              <a:extLst>
                <a:ext uri="{FF2B5EF4-FFF2-40B4-BE49-F238E27FC236}">
                  <a16:creationId xmlns:a16="http://schemas.microsoft.com/office/drawing/2014/main" id="{820F797B-321E-C7D6-9F74-D35C189F3713}"/>
                </a:ext>
              </a:extLst>
            </p:cNvPr>
            <p:cNvGrpSpPr>
              <a:grpSpLocks/>
            </p:cNvGrpSpPr>
            <p:nvPr userDrawn="1"/>
          </p:nvGrpSpPr>
          <p:grpSpPr bwMode="auto">
            <a:xfrm>
              <a:off x="7909204" y="1770762"/>
              <a:ext cx="971550" cy="655638"/>
              <a:chOff x="379933" y="-15999"/>
              <a:chExt cx="971550" cy="655638"/>
            </a:xfrm>
          </p:grpSpPr>
          <p:sp>
            <p:nvSpPr>
              <p:cNvPr id="47" name="Box">
                <a:extLst>
                  <a:ext uri="{FF2B5EF4-FFF2-40B4-BE49-F238E27FC236}">
                    <a16:creationId xmlns:a16="http://schemas.microsoft.com/office/drawing/2014/main" id="{44279142-132C-13B3-F777-9A8F3F9C8F24}"/>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8" name="T2">
                <a:extLst>
                  <a:ext uri="{FF2B5EF4-FFF2-40B4-BE49-F238E27FC236}">
                    <a16:creationId xmlns:a16="http://schemas.microsoft.com/office/drawing/2014/main" id="{FE8C95CE-86BB-5FFD-95D6-81E71DC5B145}"/>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T1">
                <a:extLst>
                  <a:ext uri="{FF2B5EF4-FFF2-40B4-BE49-F238E27FC236}">
                    <a16:creationId xmlns:a16="http://schemas.microsoft.com/office/drawing/2014/main" id="{AD4F65DE-DD9C-FB9A-8B8C-18C4F662EE4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 name="V">
                <a:extLst>
                  <a:ext uri="{FF2B5EF4-FFF2-40B4-BE49-F238E27FC236}">
                    <a16:creationId xmlns:a16="http://schemas.microsoft.com/office/drawing/2014/main" id="{A70B6FA9-884D-4F73-1AAA-23E5C4044E1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3_white_on_blue" hidden="1">
              <a:extLst>
                <a:ext uri="{FF2B5EF4-FFF2-40B4-BE49-F238E27FC236}">
                  <a16:creationId xmlns:a16="http://schemas.microsoft.com/office/drawing/2014/main" id="{9A508409-B4AC-E509-4404-072F37735321}"/>
                </a:ext>
              </a:extLst>
            </p:cNvPr>
            <p:cNvGrpSpPr>
              <a:grpSpLocks/>
            </p:cNvGrpSpPr>
            <p:nvPr userDrawn="1"/>
          </p:nvGrpSpPr>
          <p:grpSpPr bwMode="auto">
            <a:xfrm>
              <a:off x="7909204" y="1770762"/>
              <a:ext cx="971550" cy="655638"/>
              <a:chOff x="379933" y="-15999"/>
              <a:chExt cx="971550" cy="655638"/>
            </a:xfrm>
          </p:grpSpPr>
          <p:sp>
            <p:nvSpPr>
              <p:cNvPr id="43" name="Box">
                <a:extLst>
                  <a:ext uri="{FF2B5EF4-FFF2-40B4-BE49-F238E27FC236}">
                    <a16:creationId xmlns:a16="http://schemas.microsoft.com/office/drawing/2014/main" id="{42F104E2-EA72-7A36-A3B3-2ABDF5F93FE3}"/>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4" name="T2">
                <a:extLst>
                  <a:ext uri="{FF2B5EF4-FFF2-40B4-BE49-F238E27FC236}">
                    <a16:creationId xmlns:a16="http://schemas.microsoft.com/office/drawing/2014/main" id="{889E0C4D-338C-F086-3D5C-0767EED615D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T1">
                <a:extLst>
                  <a:ext uri="{FF2B5EF4-FFF2-40B4-BE49-F238E27FC236}">
                    <a16:creationId xmlns:a16="http://schemas.microsoft.com/office/drawing/2014/main" id="{610157D0-AE43-00C5-5166-6B34F497755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 name="V">
                <a:extLst>
                  <a:ext uri="{FF2B5EF4-FFF2-40B4-BE49-F238E27FC236}">
                    <a16:creationId xmlns:a16="http://schemas.microsoft.com/office/drawing/2014/main" id="{7D47FA0D-3065-EC7E-DF73-334A8587EC34}"/>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4_white_on_dark_grey" hidden="1">
              <a:extLst>
                <a:ext uri="{FF2B5EF4-FFF2-40B4-BE49-F238E27FC236}">
                  <a16:creationId xmlns:a16="http://schemas.microsoft.com/office/drawing/2014/main" id="{89AE1400-E69C-13C1-57B2-C2B90DEF2949}"/>
                </a:ext>
              </a:extLst>
            </p:cNvPr>
            <p:cNvGrpSpPr>
              <a:grpSpLocks/>
            </p:cNvGrpSpPr>
            <p:nvPr userDrawn="1"/>
          </p:nvGrpSpPr>
          <p:grpSpPr bwMode="auto">
            <a:xfrm>
              <a:off x="7909204" y="1770762"/>
              <a:ext cx="971550" cy="655638"/>
              <a:chOff x="379933" y="-15999"/>
              <a:chExt cx="971550" cy="655638"/>
            </a:xfrm>
          </p:grpSpPr>
          <p:sp>
            <p:nvSpPr>
              <p:cNvPr id="39" name="Box">
                <a:extLst>
                  <a:ext uri="{FF2B5EF4-FFF2-40B4-BE49-F238E27FC236}">
                    <a16:creationId xmlns:a16="http://schemas.microsoft.com/office/drawing/2014/main" id="{AD687C8E-3433-82C4-FAE0-1B4AD6546C7D}"/>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0" name="T2">
                <a:extLst>
                  <a:ext uri="{FF2B5EF4-FFF2-40B4-BE49-F238E27FC236}">
                    <a16:creationId xmlns:a16="http://schemas.microsoft.com/office/drawing/2014/main" id="{C7DCC2A3-91DC-BF7D-717C-09CB9821CD20}"/>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T1">
                <a:extLst>
                  <a:ext uri="{FF2B5EF4-FFF2-40B4-BE49-F238E27FC236}">
                    <a16:creationId xmlns:a16="http://schemas.microsoft.com/office/drawing/2014/main" id="{42D12DB0-B6D7-7265-0692-F7FCAE4F57A1}"/>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 name="V">
                <a:extLst>
                  <a:ext uri="{FF2B5EF4-FFF2-40B4-BE49-F238E27FC236}">
                    <a16:creationId xmlns:a16="http://schemas.microsoft.com/office/drawing/2014/main" id="{59784F1F-E061-6DE7-4EED-F98F948ADF9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4" name="_VTT_logo_102019_05_dark_grey_on_white" hidden="1">
              <a:extLst>
                <a:ext uri="{FF2B5EF4-FFF2-40B4-BE49-F238E27FC236}">
                  <a16:creationId xmlns:a16="http://schemas.microsoft.com/office/drawing/2014/main" id="{19634A04-A7AC-AACD-5D54-4A1468BAA6AF}"/>
                </a:ext>
              </a:extLst>
            </p:cNvPr>
            <p:cNvGrpSpPr>
              <a:grpSpLocks/>
            </p:cNvGrpSpPr>
            <p:nvPr userDrawn="1"/>
          </p:nvGrpSpPr>
          <p:grpSpPr bwMode="auto">
            <a:xfrm>
              <a:off x="7909204" y="1770762"/>
              <a:ext cx="971550" cy="655638"/>
              <a:chOff x="379933" y="-15999"/>
              <a:chExt cx="971550" cy="655638"/>
            </a:xfrm>
          </p:grpSpPr>
          <p:sp>
            <p:nvSpPr>
              <p:cNvPr id="35" name="Box">
                <a:extLst>
                  <a:ext uri="{FF2B5EF4-FFF2-40B4-BE49-F238E27FC236}">
                    <a16:creationId xmlns:a16="http://schemas.microsoft.com/office/drawing/2014/main" id="{D87145DA-3ACD-6755-2733-24BB92D88028}"/>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6" name="T2">
                <a:extLst>
                  <a:ext uri="{FF2B5EF4-FFF2-40B4-BE49-F238E27FC236}">
                    <a16:creationId xmlns:a16="http://schemas.microsoft.com/office/drawing/2014/main" id="{072248ED-83A2-FD82-7E79-7692A041925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T1">
                <a:extLst>
                  <a:ext uri="{FF2B5EF4-FFF2-40B4-BE49-F238E27FC236}">
                    <a16:creationId xmlns:a16="http://schemas.microsoft.com/office/drawing/2014/main" id="{62C5B998-CCA7-A78B-D7F9-9D4C8244394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 name="V">
                <a:extLst>
                  <a:ext uri="{FF2B5EF4-FFF2-40B4-BE49-F238E27FC236}">
                    <a16:creationId xmlns:a16="http://schemas.microsoft.com/office/drawing/2014/main" id="{DED61691-5129-3405-D7F5-90C1378D150F}"/>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5" name="_VTT_logo_102019_06_orange_blue_on_white" hidden="1">
              <a:extLst>
                <a:ext uri="{FF2B5EF4-FFF2-40B4-BE49-F238E27FC236}">
                  <a16:creationId xmlns:a16="http://schemas.microsoft.com/office/drawing/2014/main" id="{D7DCAE72-D347-DF00-5124-5230FD5FE219}"/>
                </a:ext>
              </a:extLst>
            </p:cNvPr>
            <p:cNvGrpSpPr>
              <a:grpSpLocks/>
            </p:cNvGrpSpPr>
            <p:nvPr userDrawn="1"/>
          </p:nvGrpSpPr>
          <p:grpSpPr bwMode="auto">
            <a:xfrm>
              <a:off x="7909204" y="1770762"/>
              <a:ext cx="971550" cy="655638"/>
              <a:chOff x="379933" y="-15999"/>
              <a:chExt cx="971550" cy="655638"/>
            </a:xfrm>
          </p:grpSpPr>
          <p:sp>
            <p:nvSpPr>
              <p:cNvPr id="31" name="Box">
                <a:extLst>
                  <a:ext uri="{FF2B5EF4-FFF2-40B4-BE49-F238E27FC236}">
                    <a16:creationId xmlns:a16="http://schemas.microsoft.com/office/drawing/2014/main" id="{93A405EE-8D3A-A92F-BC35-8523B94FD81D}"/>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2" name="T2">
                <a:extLst>
                  <a:ext uri="{FF2B5EF4-FFF2-40B4-BE49-F238E27FC236}">
                    <a16:creationId xmlns:a16="http://schemas.microsoft.com/office/drawing/2014/main" id="{F290A8B8-9D2B-D7FB-EC03-D954D2412660}"/>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T1">
                <a:extLst>
                  <a:ext uri="{FF2B5EF4-FFF2-40B4-BE49-F238E27FC236}">
                    <a16:creationId xmlns:a16="http://schemas.microsoft.com/office/drawing/2014/main" id="{64867157-743F-3548-A8CA-E8E9A57F195D}"/>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 name="V">
                <a:extLst>
                  <a:ext uri="{FF2B5EF4-FFF2-40B4-BE49-F238E27FC236}">
                    <a16:creationId xmlns:a16="http://schemas.microsoft.com/office/drawing/2014/main" id="{9D480979-327D-DDB9-4E1D-EEE9FBDFBC3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6" name="_VTT_logo_102019_07_blue_on_white" hidden="1">
              <a:extLst>
                <a:ext uri="{FF2B5EF4-FFF2-40B4-BE49-F238E27FC236}">
                  <a16:creationId xmlns:a16="http://schemas.microsoft.com/office/drawing/2014/main" id="{A98BC15F-7B23-6ABA-D6D5-D905A9C4AD32}"/>
                </a:ext>
              </a:extLst>
            </p:cNvPr>
            <p:cNvGrpSpPr>
              <a:grpSpLocks/>
            </p:cNvGrpSpPr>
            <p:nvPr userDrawn="1"/>
          </p:nvGrpSpPr>
          <p:grpSpPr bwMode="auto">
            <a:xfrm>
              <a:off x="7909204" y="1770762"/>
              <a:ext cx="971550" cy="655638"/>
              <a:chOff x="379933" y="-15999"/>
              <a:chExt cx="971550" cy="655638"/>
            </a:xfrm>
          </p:grpSpPr>
          <p:sp>
            <p:nvSpPr>
              <p:cNvPr id="27" name="Box">
                <a:extLst>
                  <a:ext uri="{FF2B5EF4-FFF2-40B4-BE49-F238E27FC236}">
                    <a16:creationId xmlns:a16="http://schemas.microsoft.com/office/drawing/2014/main" id="{BB7A3273-AF69-8CE3-2625-B53EAC2F0091}"/>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8" name="T2">
                <a:extLst>
                  <a:ext uri="{FF2B5EF4-FFF2-40B4-BE49-F238E27FC236}">
                    <a16:creationId xmlns:a16="http://schemas.microsoft.com/office/drawing/2014/main" id="{8858AC8A-617A-D607-4701-AA88E972164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T1">
                <a:extLst>
                  <a:ext uri="{FF2B5EF4-FFF2-40B4-BE49-F238E27FC236}">
                    <a16:creationId xmlns:a16="http://schemas.microsoft.com/office/drawing/2014/main" id="{1F781580-31B4-C7DE-DE0D-E8168327445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 name="V">
                <a:extLst>
                  <a:ext uri="{FF2B5EF4-FFF2-40B4-BE49-F238E27FC236}">
                    <a16:creationId xmlns:a16="http://schemas.microsoft.com/office/drawing/2014/main" id="{95643EC3-430E-84ED-A9C9-2CBDC4FBCA8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7" name="_VTT_logo_102019_08_black_on_white" hidden="1">
              <a:extLst>
                <a:ext uri="{FF2B5EF4-FFF2-40B4-BE49-F238E27FC236}">
                  <a16:creationId xmlns:a16="http://schemas.microsoft.com/office/drawing/2014/main" id="{3F622A13-06CE-4CF2-76D7-7F963C5C373B}"/>
                </a:ext>
              </a:extLst>
            </p:cNvPr>
            <p:cNvGrpSpPr>
              <a:grpSpLocks/>
            </p:cNvGrpSpPr>
            <p:nvPr userDrawn="1"/>
          </p:nvGrpSpPr>
          <p:grpSpPr bwMode="auto">
            <a:xfrm>
              <a:off x="7909204" y="1770762"/>
              <a:ext cx="971550" cy="655638"/>
              <a:chOff x="379933" y="-15999"/>
              <a:chExt cx="971550" cy="655638"/>
            </a:xfrm>
          </p:grpSpPr>
          <p:sp>
            <p:nvSpPr>
              <p:cNvPr id="23" name="Box">
                <a:extLst>
                  <a:ext uri="{FF2B5EF4-FFF2-40B4-BE49-F238E27FC236}">
                    <a16:creationId xmlns:a16="http://schemas.microsoft.com/office/drawing/2014/main" id="{C2901624-DB6E-4518-9240-72D4614F366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4" name="T2">
                <a:extLst>
                  <a:ext uri="{FF2B5EF4-FFF2-40B4-BE49-F238E27FC236}">
                    <a16:creationId xmlns:a16="http://schemas.microsoft.com/office/drawing/2014/main" id="{371D5DEA-F7AE-E8C7-9096-EE9557B94DCA}"/>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T1">
                <a:extLst>
                  <a:ext uri="{FF2B5EF4-FFF2-40B4-BE49-F238E27FC236}">
                    <a16:creationId xmlns:a16="http://schemas.microsoft.com/office/drawing/2014/main" id="{1E2906FC-0725-1816-40B9-F2480A12673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 name="V">
                <a:extLst>
                  <a:ext uri="{FF2B5EF4-FFF2-40B4-BE49-F238E27FC236}">
                    <a16:creationId xmlns:a16="http://schemas.microsoft.com/office/drawing/2014/main" id="{1143835C-E191-6BE2-3F03-5C979687265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8" name="_VTT_logo_102019_09_orange_on_white" hidden="1">
              <a:extLst>
                <a:ext uri="{FF2B5EF4-FFF2-40B4-BE49-F238E27FC236}">
                  <a16:creationId xmlns:a16="http://schemas.microsoft.com/office/drawing/2014/main" id="{406C2226-322A-372E-EAC5-131866D8ACAF}"/>
                </a:ext>
              </a:extLst>
            </p:cNvPr>
            <p:cNvGrpSpPr>
              <a:grpSpLocks/>
            </p:cNvGrpSpPr>
            <p:nvPr userDrawn="1"/>
          </p:nvGrpSpPr>
          <p:grpSpPr bwMode="auto">
            <a:xfrm>
              <a:off x="7909204" y="1770762"/>
              <a:ext cx="971550" cy="655638"/>
              <a:chOff x="379933" y="-15999"/>
              <a:chExt cx="971550" cy="655638"/>
            </a:xfrm>
          </p:grpSpPr>
          <p:sp>
            <p:nvSpPr>
              <p:cNvPr id="19" name="Box">
                <a:extLst>
                  <a:ext uri="{FF2B5EF4-FFF2-40B4-BE49-F238E27FC236}">
                    <a16:creationId xmlns:a16="http://schemas.microsoft.com/office/drawing/2014/main" id="{7D543507-E72E-6321-CB74-2AF79CA7CADD}"/>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0" name="T2">
                <a:extLst>
                  <a:ext uri="{FF2B5EF4-FFF2-40B4-BE49-F238E27FC236}">
                    <a16:creationId xmlns:a16="http://schemas.microsoft.com/office/drawing/2014/main" id="{0A83947A-CEF0-4544-8DA9-138F6BCB2DE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T1">
                <a:extLst>
                  <a:ext uri="{FF2B5EF4-FFF2-40B4-BE49-F238E27FC236}">
                    <a16:creationId xmlns:a16="http://schemas.microsoft.com/office/drawing/2014/main" id="{F52C194A-DF10-06D4-1426-E7411EA63AB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 name="V">
                <a:extLst>
                  <a:ext uri="{FF2B5EF4-FFF2-40B4-BE49-F238E27FC236}">
                    <a16:creationId xmlns:a16="http://schemas.microsoft.com/office/drawing/2014/main" id="{951199A7-B95C-C7ED-9E3E-A1136C4F375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9" name="Content Placeholder 7"/>
          <p:cNvSpPr>
            <a:spLocks noGrp="1"/>
          </p:cNvSpPr>
          <p:nvPr>
            <p:ph sz="quarter" idx="13"/>
          </p:nvPr>
        </p:nvSpPr>
        <p:spPr>
          <a:xfrm>
            <a:off x="958850" y="2097600"/>
            <a:ext cx="9263999" cy="4065600"/>
          </a:xfrm>
        </p:spPr>
        <p:txBody>
          <a:bodyPr numCol="1" spcCol="360000"/>
          <a:lstStyle>
            <a:lvl1pPr marL="287993" indent="-287993">
              <a:buFont typeface="Wingdings 2" panose="05020102010507070707" pitchFamily="18" charset="2"/>
              <a:buChar char="¡"/>
              <a:defRPr/>
            </a:lvl1pPr>
            <a:lvl5pPr>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6" name="Title 5"/>
          <p:cNvSpPr>
            <a:spLocks noGrp="1"/>
          </p:cNvSpPr>
          <p:nvPr>
            <p:ph type="title"/>
          </p:nvPr>
        </p:nvSpPr>
        <p:spPr/>
        <p:txBody>
          <a:bodyPr/>
          <a:lstStyle>
            <a:lvl1pPr>
              <a:defRPr/>
            </a:lvl1pPr>
          </a:lstStyle>
          <a:p>
            <a:r>
              <a:rPr lang="en-GB" noProof="0" dirty="0"/>
              <a:t>Click to edit Master title style</a:t>
            </a:r>
          </a:p>
        </p:txBody>
      </p:sp>
      <p:sp>
        <p:nvSpPr>
          <p:cNvPr id="55" name="Date Placeholder 2">
            <a:extLst>
              <a:ext uri="{FF2B5EF4-FFF2-40B4-BE49-F238E27FC236}">
                <a16:creationId xmlns:a16="http://schemas.microsoft.com/office/drawing/2014/main" id="{AFD4C84E-4135-5274-2864-C4AC31D07C84}"/>
              </a:ext>
            </a:extLst>
          </p:cNvPr>
          <p:cNvSpPr>
            <a:spLocks noGrp="1"/>
          </p:cNvSpPr>
          <p:nvPr>
            <p:ph type="dt" sz="half" idx="14"/>
          </p:nvPr>
        </p:nvSpPr>
        <p:spPr/>
        <p:txBody>
          <a:bodyPr/>
          <a:lstStyle>
            <a:lvl1pPr>
              <a:defRPr/>
            </a:lvl1pPr>
          </a:lstStyle>
          <a:p>
            <a:pPr>
              <a:defRPr/>
            </a:pPr>
            <a:fld id="{A6E6EB9B-27F1-44F0-AF7F-C367E7CEC10C}" type="datetime1">
              <a:rPr lang="en-GB"/>
              <a:pPr>
                <a:defRPr/>
              </a:pPr>
              <a:t>23/01/2024</a:t>
            </a:fld>
            <a:endParaRPr lang="en-GB" dirty="0"/>
          </a:p>
        </p:txBody>
      </p:sp>
      <p:sp>
        <p:nvSpPr>
          <p:cNvPr id="56" name="Footer Placeholder 3">
            <a:extLst>
              <a:ext uri="{FF2B5EF4-FFF2-40B4-BE49-F238E27FC236}">
                <a16:creationId xmlns:a16="http://schemas.microsoft.com/office/drawing/2014/main" id="{8A61A2B0-2D60-6B78-99D7-6DAD2BA71F21}"/>
              </a:ext>
            </a:extLst>
          </p:cNvPr>
          <p:cNvSpPr>
            <a:spLocks noGrp="1"/>
          </p:cNvSpPr>
          <p:nvPr>
            <p:ph type="ftr" sz="quarter" idx="15"/>
          </p:nvPr>
        </p:nvSpPr>
        <p:spPr/>
        <p:txBody>
          <a:bodyPr/>
          <a:lstStyle>
            <a:lvl1pPr>
              <a:defRPr/>
            </a:lvl1pPr>
          </a:lstStyle>
          <a:p>
            <a:pPr>
              <a:defRPr/>
            </a:pPr>
            <a:r>
              <a:rPr lang="en-GB"/>
              <a:t>VTT – beyond the obvious</a:t>
            </a:r>
            <a:endParaRPr lang="en-GB" dirty="0"/>
          </a:p>
        </p:txBody>
      </p:sp>
      <p:sp>
        <p:nvSpPr>
          <p:cNvPr id="57" name="Slide Number Placeholder 4">
            <a:extLst>
              <a:ext uri="{FF2B5EF4-FFF2-40B4-BE49-F238E27FC236}">
                <a16:creationId xmlns:a16="http://schemas.microsoft.com/office/drawing/2014/main" id="{8DA24A47-CB36-47AD-C3E0-6E2191B90DDC}"/>
              </a:ext>
            </a:extLst>
          </p:cNvPr>
          <p:cNvSpPr>
            <a:spLocks noGrp="1"/>
          </p:cNvSpPr>
          <p:nvPr>
            <p:ph type="sldNum" sz="quarter" idx="16"/>
          </p:nvPr>
        </p:nvSpPr>
        <p:spPr/>
        <p:txBody>
          <a:bodyPr/>
          <a:lstStyle>
            <a:lvl1pPr>
              <a:defRPr/>
            </a:lvl1pPr>
          </a:lstStyle>
          <a:p>
            <a:pPr>
              <a:defRPr/>
            </a:pPr>
            <a:fld id="{EA32019E-80CC-46EE-AD08-78A88EE32E7E}" type="slidenum">
              <a:rPr lang="en-GB"/>
              <a:pPr>
                <a:defRPr/>
              </a:pPr>
              <a:t>‹Nr.›</a:t>
            </a:fld>
            <a:endParaRPr lang="en-GB" dirty="0"/>
          </a:p>
        </p:txBody>
      </p:sp>
    </p:spTree>
    <p:extLst>
      <p:ext uri="{BB962C8B-B14F-4D97-AF65-F5344CB8AC3E}">
        <p14:creationId xmlns:p14="http://schemas.microsoft.com/office/powerpoint/2010/main" val="3190269854"/>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TT 2020 Content slide City 01d">
    <p:spTree>
      <p:nvGrpSpPr>
        <p:cNvPr id="1" name=""/>
        <p:cNvGrpSpPr/>
        <p:nvPr/>
      </p:nvGrpSpPr>
      <p:grpSpPr>
        <a:xfrm>
          <a:off x="0" y="0"/>
          <a:ext cx="0" cy="0"/>
          <a:chOff x="0" y="0"/>
          <a:chExt cx="0" cy="0"/>
        </a:xfrm>
      </p:grpSpPr>
      <p:grpSp>
        <p:nvGrpSpPr>
          <p:cNvPr id="2" name="VTT_LogoStack_v3_16092019 pienempi koko">
            <a:extLst>
              <a:ext uri="{FF2B5EF4-FFF2-40B4-BE49-F238E27FC236}">
                <a16:creationId xmlns:a16="http://schemas.microsoft.com/office/drawing/2014/main" id="{4D7F00FC-E6D9-EEE6-ABAE-E7CC452EC3CC}"/>
              </a:ext>
            </a:extLst>
          </p:cNvPr>
          <p:cNvGrpSpPr>
            <a:grpSpLocks/>
          </p:cNvGrpSpPr>
          <p:nvPr userDrawn="1"/>
        </p:nvGrpSpPr>
        <p:grpSpPr bwMode="auto">
          <a:xfrm>
            <a:off x="10725150" y="0"/>
            <a:ext cx="1158875" cy="782638"/>
            <a:chOff x="7909204" y="1770762"/>
            <a:chExt cx="971550" cy="655638"/>
          </a:xfrm>
        </p:grpSpPr>
        <p:grpSp>
          <p:nvGrpSpPr>
            <p:cNvPr id="3" name="_VTT_logo_102019_01_white_on_orange">
              <a:extLst>
                <a:ext uri="{FF2B5EF4-FFF2-40B4-BE49-F238E27FC236}">
                  <a16:creationId xmlns:a16="http://schemas.microsoft.com/office/drawing/2014/main" id="{0BC52274-7178-C3AC-93D2-466EE02EC72B}"/>
                </a:ext>
              </a:extLst>
            </p:cNvPr>
            <p:cNvGrpSpPr>
              <a:grpSpLocks/>
            </p:cNvGrpSpPr>
            <p:nvPr userDrawn="1"/>
          </p:nvGrpSpPr>
          <p:grpSpPr bwMode="auto">
            <a:xfrm>
              <a:off x="7909204" y="1770762"/>
              <a:ext cx="971550" cy="655638"/>
              <a:chOff x="379933" y="-15999"/>
              <a:chExt cx="971550" cy="655638"/>
            </a:xfrm>
          </p:grpSpPr>
          <p:sp>
            <p:nvSpPr>
              <p:cNvPr id="46" name="Box">
                <a:extLst>
                  <a:ext uri="{FF2B5EF4-FFF2-40B4-BE49-F238E27FC236}">
                    <a16:creationId xmlns:a16="http://schemas.microsoft.com/office/drawing/2014/main" id="{D96D0125-1648-4EC2-FB44-97BA2F88FEB6}"/>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7" name="T2">
                <a:extLst>
                  <a:ext uri="{FF2B5EF4-FFF2-40B4-BE49-F238E27FC236}">
                    <a16:creationId xmlns:a16="http://schemas.microsoft.com/office/drawing/2014/main" id="{119D4ABA-2461-A1D3-AF83-00B44D5E34B1}"/>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T1">
                <a:extLst>
                  <a:ext uri="{FF2B5EF4-FFF2-40B4-BE49-F238E27FC236}">
                    <a16:creationId xmlns:a16="http://schemas.microsoft.com/office/drawing/2014/main" id="{404CBFFD-EF97-F11B-115A-FE504E88017D}"/>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V">
                <a:extLst>
                  <a:ext uri="{FF2B5EF4-FFF2-40B4-BE49-F238E27FC236}">
                    <a16:creationId xmlns:a16="http://schemas.microsoft.com/office/drawing/2014/main" id="{AFB66EC2-6F8F-CBF0-EF2E-83A96C8B3DFF}"/>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4" name="_VTT_logo_102019_02_white_on_black" hidden="1">
              <a:extLst>
                <a:ext uri="{FF2B5EF4-FFF2-40B4-BE49-F238E27FC236}">
                  <a16:creationId xmlns:a16="http://schemas.microsoft.com/office/drawing/2014/main" id="{7457D483-B46B-96C7-1FA8-8750DF0107F5}"/>
                </a:ext>
              </a:extLst>
            </p:cNvPr>
            <p:cNvGrpSpPr>
              <a:grpSpLocks/>
            </p:cNvGrpSpPr>
            <p:nvPr userDrawn="1"/>
          </p:nvGrpSpPr>
          <p:grpSpPr bwMode="auto">
            <a:xfrm>
              <a:off x="7909204" y="1770762"/>
              <a:ext cx="971550" cy="655638"/>
              <a:chOff x="379933" y="-15999"/>
              <a:chExt cx="971550" cy="655638"/>
            </a:xfrm>
          </p:grpSpPr>
          <p:sp>
            <p:nvSpPr>
              <p:cNvPr id="42" name="Box">
                <a:extLst>
                  <a:ext uri="{FF2B5EF4-FFF2-40B4-BE49-F238E27FC236}">
                    <a16:creationId xmlns:a16="http://schemas.microsoft.com/office/drawing/2014/main" id="{3FCFAF11-0097-5876-169A-9FDF905AA2AC}"/>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3" name="T2">
                <a:extLst>
                  <a:ext uri="{FF2B5EF4-FFF2-40B4-BE49-F238E27FC236}">
                    <a16:creationId xmlns:a16="http://schemas.microsoft.com/office/drawing/2014/main" id="{B7FA23D7-CFD6-B396-A21C-FD28C8C11A1E}"/>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T1">
                <a:extLst>
                  <a:ext uri="{FF2B5EF4-FFF2-40B4-BE49-F238E27FC236}">
                    <a16:creationId xmlns:a16="http://schemas.microsoft.com/office/drawing/2014/main" id="{78B9B862-ED01-BD1A-86EA-46A95C052D2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V">
                <a:extLst>
                  <a:ext uri="{FF2B5EF4-FFF2-40B4-BE49-F238E27FC236}">
                    <a16:creationId xmlns:a16="http://schemas.microsoft.com/office/drawing/2014/main" id="{884F764F-CBFA-6633-3D39-12A438B3229A}"/>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3_white_on_blue" hidden="1">
              <a:extLst>
                <a:ext uri="{FF2B5EF4-FFF2-40B4-BE49-F238E27FC236}">
                  <a16:creationId xmlns:a16="http://schemas.microsoft.com/office/drawing/2014/main" id="{42E2D86F-34A0-C27C-23A4-F1F8BE6ABDEF}"/>
                </a:ext>
              </a:extLst>
            </p:cNvPr>
            <p:cNvGrpSpPr>
              <a:grpSpLocks/>
            </p:cNvGrpSpPr>
            <p:nvPr userDrawn="1"/>
          </p:nvGrpSpPr>
          <p:grpSpPr bwMode="auto">
            <a:xfrm>
              <a:off x="7909204" y="1770762"/>
              <a:ext cx="971550" cy="655638"/>
              <a:chOff x="379933" y="-15999"/>
              <a:chExt cx="971550" cy="655638"/>
            </a:xfrm>
          </p:grpSpPr>
          <p:sp>
            <p:nvSpPr>
              <p:cNvPr id="38" name="Box">
                <a:extLst>
                  <a:ext uri="{FF2B5EF4-FFF2-40B4-BE49-F238E27FC236}">
                    <a16:creationId xmlns:a16="http://schemas.microsoft.com/office/drawing/2014/main" id="{28BFE037-5CEB-4383-C945-AB5AD49A8B1B}"/>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9" name="T2">
                <a:extLst>
                  <a:ext uri="{FF2B5EF4-FFF2-40B4-BE49-F238E27FC236}">
                    <a16:creationId xmlns:a16="http://schemas.microsoft.com/office/drawing/2014/main" id="{15EE3EAB-914C-0654-B9B2-0FCA5496221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T1">
                <a:extLst>
                  <a:ext uri="{FF2B5EF4-FFF2-40B4-BE49-F238E27FC236}">
                    <a16:creationId xmlns:a16="http://schemas.microsoft.com/office/drawing/2014/main" id="{31147DA8-6304-6381-BF3E-83E1A631CBD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V">
                <a:extLst>
                  <a:ext uri="{FF2B5EF4-FFF2-40B4-BE49-F238E27FC236}">
                    <a16:creationId xmlns:a16="http://schemas.microsoft.com/office/drawing/2014/main" id="{447722E9-AB62-8BA0-25C6-604CEFE546A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690F1A05-49A6-F46A-7678-C6AF772FFB61}"/>
                </a:ext>
              </a:extLst>
            </p:cNvPr>
            <p:cNvGrpSpPr>
              <a:grpSpLocks/>
            </p:cNvGrpSpPr>
            <p:nvPr userDrawn="1"/>
          </p:nvGrpSpPr>
          <p:grpSpPr bwMode="auto">
            <a:xfrm>
              <a:off x="7909204" y="1770762"/>
              <a:ext cx="971550" cy="655638"/>
              <a:chOff x="379933" y="-15999"/>
              <a:chExt cx="971550" cy="655638"/>
            </a:xfrm>
          </p:grpSpPr>
          <p:sp>
            <p:nvSpPr>
              <p:cNvPr id="34" name="Box">
                <a:extLst>
                  <a:ext uri="{FF2B5EF4-FFF2-40B4-BE49-F238E27FC236}">
                    <a16:creationId xmlns:a16="http://schemas.microsoft.com/office/drawing/2014/main" id="{39B17661-9E8A-25FB-EC10-6A427B7D7605}"/>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5" name="T2">
                <a:extLst>
                  <a:ext uri="{FF2B5EF4-FFF2-40B4-BE49-F238E27FC236}">
                    <a16:creationId xmlns:a16="http://schemas.microsoft.com/office/drawing/2014/main" id="{E9CF1752-7FF0-FC1C-C487-A0A0C0AA4E0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T1">
                <a:extLst>
                  <a:ext uri="{FF2B5EF4-FFF2-40B4-BE49-F238E27FC236}">
                    <a16:creationId xmlns:a16="http://schemas.microsoft.com/office/drawing/2014/main" id="{ABEDE853-EF2A-3911-9FA0-7179E58528E1}"/>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V">
                <a:extLst>
                  <a:ext uri="{FF2B5EF4-FFF2-40B4-BE49-F238E27FC236}">
                    <a16:creationId xmlns:a16="http://schemas.microsoft.com/office/drawing/2014/main" id="{9FCE879A-CF67-E5F5-21F3-C50515E975C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5_dark_grey_on_white" hidden="1">
              <a:extLst>
                <a:ext uri="{FF2B5EF4-FFF2-40B4-BE49-F238E27FC236}">
                  <a16:creationId xmlns:a16="http://schemas.microsoft.com/office/drawing/2014/main" id="{A94A81C6-0807-213F-9CE3-60D6E2B80C57}"/>
                </a:ext>
              </a:extLst>
            </p:cNvPr>
            <p:cNvGrpSpPr>
              <a:grpSpLocks/>
            </p:cNvGrpSpPr>
            <p:nvPr userDrawn="1"/>
          </p:nvGrpSpPr>
          <p:grpSpPr bwMode="auto">
            <a:xfrm>
              <a:off x="7909204" y="1770762"/>
              <a:ext cx="971550" cy="655638"/>
              <a:chOff x="379933" y="-15999"/>
              <a:chExt cx="971550" cy="655638"/>
            </a:xfrm>
          </p:grpSpPr>
          <p:sp>
            <p:nvSpPr>
              <p:cNvPr id="30" name="Box">
                <a:extLst>
                  <a:ext uri="{FF2B5EF4-FFF2-40B4-BE49-F238E27FC236}">
                    <a16:creationId xmlns:a16="http://schemas.microsoft.com/office/drawing/2014/main" id="{B9DA001A-E9EA-8D14-8F82-A3A9534C7DAD}"/>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1" name="T2">
                <a:extLst>
                  <a:ext uri="{FF2B5EF4-FFF2-40B4-BE49-F238E27FC236}">
                    <a16:creationId xmlns:a16="http://schemas.microsoft.com/office/drawing/2014/main" id="{94781D56-F3AE-6ADB-34EE-1BAE87E97BE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T1">
                <a:extLst>
                  <a:ext uri="{FF2B5EF4-FFF2-40B4-BE49-F238E27FC236}">
                    <a16:creationId xmlns:a16="http://schemas.microsoft.com/office/drawing/2014/main" id="{225262A6-2AF8-CF97-89E0-7B31BB9057B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V">
                <a:extLst>
                  <a:ext uri="{FF2B5EF4-FFF2-40B4-BE49-F238E27FC236}">
                    <a16:creationId xmlns:a16="http://schemas.microsoft.com/office/drawing/2014/main" id="{B6E5E6F2-720F-CC92-12F6-857BF4F834B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6_orange_blue_on_white" hidden="1">
              <a:extLst>
                <a:ext uri="{FF2B5EF4-FFF2-40B4-BE49-F238E27FC236}">
                  <a16:creationId xmlns:a16="http://schemas.microsoft.com/office/drawing/2014/main" id="{832B3099-4D05-37CC-0607-E21F07186031}"/>
                </a:ext>
              </a:extLst>
            </p:cNvPr>
            <p:cNvGrpSpPr>
              <a:grpSpLocks/>
            </p:cNvGrpSpPr>
            <p:nvPr userDrawn="1"/>
          </p:nvGrpSpPr>
          <p:grpSpPr bwMode="auto">
            <a:xfrm>
              <a:off x="7909204" y="1770762"/>
              <a:ext cx="971550" cy="655638"/>
              <a:chOff x="379933" y="-15999"/>
              <a:chExt cx="971550" cy="655638"/>
            </a:xfrm>
          </p:grpSpPr>
          <p:sp>
            <p:nvSpPr>
              <p:cNvPr id="26" name="Box">
                <a:extLst>
                  <a:ext uri="{FF2B5EF4-FFF2-40B4-BE49-F238E27FC236}">
                    <a16:creationId xmlns:a16="http://schemas.microsoft.com/office/drawing/2014/main" id="{3FE9C9EA-B24F-C9D1-B96F-7C4EEA79CAD5}"/>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7" name="T2">
                <a:extLst>
                  <a:ext uri="{FF2B5EF4-FFF2-40B4-BE49-F238E27FC236}">
                    <a16:creationId xmlns:a16="http://schemas.microsoft.com/office/drawing/2014/main" id="{12E65AB5-BC2F-E237-4C25-227EF225379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T1">
                <a:extLst>
                  <a:ext uri="{FF2B5EF4-FFF2-40B4-BE49-F238E27FC236}">
                    <a16:creationId xmlns:a16="http://schemas.microsoft.com/office/drawing/2014/main" id="{128B8A2D-24C5-F5C6-A0B1-684B67959A93}"/>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V">
                <a:extLst>
                  <a:ext uri="{FF2B5EF4-FFF2-40B4-BE49-F238E27FC236}">
                    <a16:creationId xmlns:a16="http://schemas.microsoft.com/office/drawing/2014/main" id="{E8DF6F81-2548-BEBC-F187-726C6720950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7_blue_on_white" hidden="1">
              <a:extLst>
                <a:ext uri="{FF2B5EF4-FFF2-40B4-BE49-F238E27FC236}">
                  <a16:creationId xmlns:a16="http://schemas.microsoft.com/office/drawing/2014/main" id="{B963A05E-94D8-1AD3-9337-5110A951B1FD}"/>
                </a:ext>
              </a:extLst>
            </p:cNvPr>
            <p:cNvGrpSpPr>
              <a:grpSpLocks/>
            </p:cNvGrpSpPr>
            <p:nvPr userDrawn="1"/>
          </p:nvGrpSpPr>
          <p:grpSpPr bwMode="auto">
            <a:xfrm>
              <a:off x="7909204" y="1770762"/>
              <a:ext cx="971550" cy="655638"/>
              <a:chOff x="379933" y="-15999"/>
              <a:chExt cx="971550" cy="655638"/>
            </a:xfrm>
          </p:grpSpPr>
          <p:sp>
            <p:nvSpPr>
              <p:cNvPr id="22" name="Box">
                <a:extLst>
                  <a:ext uri="{FF2B5EF4-FFF2-40B4-BE49-F238E27FC236}">
                    <a16:creationId xmlns:a16="http://schemas.microsoft.com/office/drawing/2014/main" id="{24C02899-CE69-470D-C9E1-6A5F7C9EBB31}"/>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3" name="T2">
                <a:extLst>
                  <a:ext uri="{FF2B5EF4-FFF2-40B4-BE49-F238E27FC236}">
                    <a16:creationId xmlns:a16="http://schemas.microsoft.com/office/drawing/2014/main" id="{064FBA3F-CB7B-A682-19A9-288113995FF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T1">
                <a:extLst>
                  <a:ext uri="{FF2B5EF4-FFF2-40B4-BE49-F238E27FC236}">
                    <a16:creationId xmlns:a16="http://schemas.microsoft.com/office/drawing/2014/main" id="{19F20D3E-7137-A690-FE62-E01020228318}"/>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V">
                <a:extLst>
                  <a:ext uri="{FF2B5EF4-FFF2-40B4-BE49-F238E27FC236}">
                    <a16:creationId xmlns:a16="http://schemas.microsoft.com/office/drawing/2014/main" id="{566D4DA5-2ED0-2611-4946-8ADDB49F52B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8_black_on_white" hidden="1">
              <a:extLst>
                <a:ext uri="{FF2B5EF4-FFF2-40B4-BE49-F238E27FC236}">
                  <a16:creationId xmlns:a16="http://schemas.microsoft.com/office/drawing/2014/main" id="{52249161-1715-1178-C7AA-4A60DA57377F}"/>
                </a:ext>
              </a:extLst>
            </p:cNvPr>
            <p:cNvGrpSpPr>
              <a:grpSpLocks/>
            </p:cNvGrpSpPr>
            <p:nvPr userDrawn="1"/>
          </p:nvGrpSpPr>
          <p:grpSpPr bwMode="auto">
            <a:xfrm>
              <a:off x="7909204" y="1770762"/>
              <a:ext cx="971550" cy="655638"/>
              <a:chOff x="379933" y="-15999"/>
              <a:chExt cx="971550" cy="655638"/>
            </a:xfrm>
          </p:grpSpPr>
          <p:sp>
            <p:nvSpPr>
              <p:cNvPr id="18" name="Box">
                <a:extLst>
                  <a:ext uri="{FF2B5EF4-FFF2-40B4-BE49-F238E27FC236}">
                    <a16:creationId xmlns:a16="http://schemas.microsoft.com/office/drawing/2014/main" id="{1538470F-7573-78EF-4EBD-8AE09248320A}"/>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9" name="T2">
                <a:extLst>
                  <a:ext uri="{FF2B5EF4-FFF2-40B4-BE49-F238E27FC236}">
                    <a16:creationId xmlns:a16="http://schemas.microsoft.com/office/drawing/2014/main" id="{6638C13D-FD8A-45F6-80CC-B04F91CBE9E6}"/>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T1">
                <a:extLst>
                  <a:ext uri="{FF2B5EF4-FFF2-40B4-BE49-F238E27FC236}">
                    <a16:creationId xmlns:a16="http://schemas.microsoft.com/office/drawing/2014/main" id="{89E3C445-9BB1-9F41-3DDB-027277AA3F2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V">
                <a:extLst>
                  <a:ext uri="{FF2B5EF4-FFF2-40B4-BE49-F238E27FC236}">
                    <a16:creationId xmlns:a16="http://schemas.microsoft.com/office/drawing/2014/main" id="{543F5D31-03CD-9281-8324-CDDB3A28FE74}"/>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9_orange_on_white" hidden="1">
              <a:extLst>
                <a:ext uri="{FF2B5EF4-FFF2-40B4-BE49-F238E27FC236}">
                  <a16:creationId xmlns:a16="http://schemas.microsoft.com/office/drawing/2014/main" id="{F25177AE-7736-2C3C-F409-E16DF496EB92}"/>
                </a:ext>
              </a:extLst>
            </p:cNvPr>
            <p:cNvGrpSpPr>
              <a:grpSpLocks/>
            </p:cNvGrpSpPr>
            <p:nvPr userDrawn="1"/>
          </p:nvGrpSpPr>
          <p:grpSpPr bwMode="auto">
            <a:xfrm>
              <a:off x="7909204" y="1770762"/>
              <a:ext cx="971550" cy="655638"/>
              <a:chOff x="379933" y="-15999"/>
              <a:chExt cx="971550" cy="655638"/>
            </a:xfrm>
          </p:grpSpPr>
          <p:sp>
            <p:nvSpPr>
              <p:cNvPr id="14" name="Box">
                <a:extLst>
                  <a:ext uri="{FF2B5EF4-FFF2-40B4-BE49-F238E27FC236}">
                    <a16:creationId xmlns:a16="http://schemas.microsoft.com/office/drawing/2014/main" id="{D3EDA7F0-AEF6-171A-61CD-4326E68C5F3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5" name="T2">
                <a:extLst>
                  <a:ext uri="{FF2B5EF4-FFF2-40B4-BE49-F238E27FC236}">
                    <a16:creationId xmlns:a16="http://schemas.microsoft.com/office/drawing/2014/main" id="{0D018846-3C55-9646-FF08-1184B8B9AEE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T1">
                <a:extLst>
                  <a:ext uri="{FF2B5EF4-FFF2-40B4-BE49-F238E27FC236}">
                    <a16:creationId xmlns:a16="http://schemas.microsoft.com/office/drawing/2014/main" id="{374790C0-BD96-D20A-A2B5-4803A85556D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V">
                <a:extLst>
                  <a:ext uri="{FF2B5EF4-FFF2-40B4-BE49-F238E27FC236}">
                    <a16:creationId xmlns:a16="http://schemas.microsoft.com/office/drawing/2014/main" id="{380E7066-42E0-1FA7-3C36-7FB4F5C3F3C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81" name="Picture Placeholder 80"/>
          <p:cNvSpPr>
            <a:spLocks noGrp="1"/>
          </p:cNvSpPr>
          <p:nvPr>
            <p:ph type="pic" sz="quarter" idx="14"/>
          </p:nvPr>
        </p:nvSpPr>
        <p:spPr>
          <a:xfrm>
            <a:off x="3893319" y="4968507"/>
            <a:ext cx="8303192" cy="1892523"/>
          </a:xfrm>
          <a:custGeom>
            <a:avLst/>
            <a:gdLst>
              <a:gd name="connsiteX0" fmla="*/ 4768245 w 6227394"/>
              <a:gd name="connsiteY0" fmla="*/ 0 h 1419392"/>
              <a:gd name="connsiteX1" fmla="*/ 6227394 w 6227394"/>
              <a:gd name="connsiteY1" fmla="*/ 121807 h 1419392"/>
              <a:gd name="connsiteX2" fmla="*/ 6227394 w 6227394"/>
              <a:gd name="connsiteY2" fmla="*/ 1419392 h 1419392"/>
              <a:gd name="connsiteX3" fmla="*/ 4768245 w 6227394"/>
              <a:gd name="connsiteY3" fmla="*/ 1419392 h 1419392"/>
              <a:gd name="connsiteX4" fmla="*/ 0 w 6227394"/>
              <a:gd name="connsiteY4" fmla="*/ 1419392 h 1419392"/>
              <a:gd name="connsiteX5" fmla="*/ 4768245 w 6227394"/>
              <a:gd name="connsiteY5" fmla="*/ 0 h 14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7394" h="1419392">
                <a:moveTo>
                  <a:pt x="4768245" y="0"/>
                </a:moveTo>
                <a:cubicBezTo>
                  <a:pt x="5265624" y="0"/>
                  <a:pt x="5752854" y="41448"/>
                  <a:pt x="6227394" y="121807"/>
                </a:cubicBezTo>
                <a:lnTo>
                  <a:pt x="6227394" y="1419392"/>
                </a:lnTo>
                <a:lnTo>
                  <a:pt x="4768245" y="1419392"/>
                </a:lnTo>
                <a:lnTo>
                  <a:pt x="0" y="1419392"/>
                </a:lnTo>
                <a:cubicBezTo>
                  <a:pt x="1369485" y="521910"/>
                  <a:pt x="3007961" y="0"/>
                  <a:pt x="4768245" y="0"/>
                </a:cubicBezTo>
                <a:close/>
              </a:path>
            </a:pathLst>
          </a:custGeom>
          <a:solidFill>
            <a:srgbClr val="DBDBDB"/>
          </a:solidFill>
        </p:spPr>
        <p:txBody>
          <a:bodyPr wrap="square"/>
          <a:lstStyle/>
          <a:p>
            <a:pPr lvl="0"/>
            <a:endParaRPr lang="en-GB" noProof="0"/>
          </a:p>
        </p:txBody>
      </p:sp>
      <p:sp>
        <p:nvSpPr>
          <p:cNvPr id="9" name="Content Placeholder 7"/>
          <p:cNvSpPr>
            <a:spLocks noGrp="1"/>
          </p:cNvSpPr>
          <p:nvPr>
            <p:ph sz="quarter" idx="13"/>
          </p:nvPr>
        </p:nvSpPr>
        <p:spPr>
          <a:xfrm>
            <a:off x="958851" y="2097600"/>
            <a:ext cx="9264000" cy="2864277"/>
          </a:xfrm>
        </p:spPr>
        <p:txBody>
          <a:bodyPr numCol="1" spcCol="360000"/>
          <a:lstStyle>
            <a:lvl5pPr>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6" name="Title 5"/>
          <p:cNvSpPr>
            <a:spLocks noGrp="1"/>
          </p:cNvSpPr>
          <p:nvPr>
            <p:ph type="title"/>
          </p:nvPr>
        </p:nvSpPr>
        <p:spPr>
          <a:xfrm>
            <a:off x="959999" y="782403"/>
            <a:ext cx="9264000" cy="991483"/>
          </a:xfrm>
        </p:spPr>
        <p:txBody>
          <a:bodyPr/>
          <a:lstStyle>
            <a:lvl1pPr>
              <a:defRPr/>
            </a:lvl1pPr>
          </a:lstStyle>
          <a:p>
            <a:r>
              <a:rPr lang="en-GB" noProof="0" dirty="0"/>
              <a:t>Click to edit Master title style</a:t>
            </a:r>
          </a:p>
        </p:txBody>
      </p:sp>
      <p:sp>
        <p:nvSpPr>
          <p:cNvPr id="50" name="Date Placeholder 2">
            <a:extLst>
              <a:ext uri="{FF2B5EF4-FFF2-40B4-BE49-F238E27FC236}">
                <a16:creationId xmlns:a16="http://schemas.microsoft.com/office/drawing/2014/main" id="{ACF8068D-4940-2352-775E-5FE5997B8B5F}"/>
              </a:ext>
            </a:extLst>
          </p:cNvPr>
          <p:cNvSpPr>
            <a:spLocks noGrp="1"/>
          </p:cNvSpPr>
          <p:nvPr>
            <p:ph type="dt" sz="half" idx="15"/>
          </p:nvPr>
        </p:nvSpPr>
        <p:spPr/>
        <p:txBody>
          <a:bodyPr/>
          <a:lstStyle>
            <a:lvl1pPr>
              <a:defRPr>
                <a:solidFill>
                  <a:srgbClr val="AFAFAF"/>
                </a:solidFill>
              </a:defRPr>
            </a:lvl1pPr>
          </a:lstStyle>
          <a:p>
            <a:pPr>
              <a:defRPr/>
            </a:pPr>
            <a:fld id="{677B54D1-E1A3-47AE-AF62-C8981896E1F5}" type="datetime1">
              <a:rPr lang="en-GB"/>
              <a:pPr>
                <a:defRPr/>
              </a:pPr>
              <a:t>23/01/2024</a:t>
            </a:fld>
            <a:endParaRPr lang="en-GB" dirty="0"/>
          </a:p>
        </p:txBody>
      </p:sp>
      <p:sp>
        <p:nvSpPr>
          <p:cNvPr id="51" name="Footer Placeholder 3">
            <a:extLst>
              <a:ext uri="{FF2B5EF4-FFF2-40B4-BE49-F238E27FC236}">
                <a16:creationId xmlns:a16="http://schemas.microsoft.com/office/drawing/2014/main" id="{D02BCF78-3A16-8776-1156-8F950A7AE70D}"/>
              </a:ext>
            </a:extLst>
          </p:cNvPr>
          <p:cNvSpPr>
            <a:spLocks noGrp="1"/>
          </p:cNvSpPr>
          <p:nvPr>
            <p:ph type="ftr" sz="quarter" idx="16"/>
          </p:nvPr>
        </p:nvSpPr>
        <p:spPr/>
        <p:txBody>
          <a:bodyPr/>
          <a:lstStyle>
            <a:lvl1pPr>
              <a:defRPr>
                <a:solidFill>
                  <a:srgbClr val="AFAFAF"/>
                </a:solidFill>
              </a:defRPr>
            </a:lvl1pPr>
          </a:lstStyle>
          <a:p>
            <a:pPr>
              <a:defRPr/>
            </a:pPr>
            <a:r>
              <a:rPr lang="en-GB"/>
              <a:t>VTT – beyond the obvious</a:t>
            </a:r>
            <a:endParaRPr lang="en-GB" dirty="0"/>
          </a:p>
        </p:txBody>
      </p:sp>
      <p:sp>
        <p:nvSpPr>
          <p:cNvPr id="52" name="Slide Number Placeholder 4">
            <a:extLst>
              <a:ext uri="{FF2B5EF4-FFF2-40B4-BE49-F238E27FC236}">
                <a16:creationId xmlns:a16="http://schemas.microsoft.com/office/drawing/2014/main" id="{CC5B0EEC-76ED-04F4-1A46-2B7EBF53A815}"/>
              </a:ext>
            </a:extLst>
          </p:cNvPr>
          <p:cNvSpPr>
            <a:spLocks noGrp="1"/>
          </p:cNvSpPr>
          <p:nvPr>
            <p:ph type="sldNum" sz="quarter" idx="17"/>
          </p:nvPr>
        </p:nvSpPr>
        <p:spPr/>
        <p:txBody>
          <a:bodyPr/>
          <a:lstStyle>
            <a:lvl1pPr>
              <a:defRPr>
                <a:solidFill>
                  <a:srgbClr val="AFAFAF"/>
                </a:solidFill>
              </a:defRPr>
            </a:lvl1pPr>
          </a:lstStyle>
          <a:p>
            <a:pPr>
              <a:defRPr/>
            </a:pPr>
            <a:fld id="{E6E0F78B-A247-4BA4-96EC-280482634D3F}" type="slidenum">
              <a:rPr lang="en-GB"/>
              <a:pPr>
                <a:defRPr/>
              </a:pPr>
              <a:t>‹Nr.›</a:t>
            </a:fld>
            <a:endParaRPr lang="en-GB" dirty="0"/>
          </a:p>
        </p:txBody>
      </p:sp>
    </p:spTree>
    <p:extLst>
      <p:ext uri="{BB962C8B-B14F-4D97-AF65-F5344CB8AC3E}">
        <p14:creationId xmlns:p14="http://schemas.microsoft.com/office/powerpoint/2010/main" val="3011804129"/>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TT 2020 Content slide 02">
    <p:spTree>
      <p:nvGrpSpPr>
        <p:cNvPr id="1" name=""/>
        <p:cNvGrpSpPr/>
        <p:nvPr/>
      </p:nvGrpSpPr>
      <p:grpSpPr>
        <a:xfrm>
          <a:off x="0" y="0"/>
          <a:ext cx="0" cy="0"/>
          <a:chOff x="0" y="0"/>
          <a:chExt cx="0" cy="0"/>
        </a:xfrm>
      </p:grpSpPr>
      <p:grpSp>
        <p:nvGrpSpPr>
          <p:cNvPr id="3" name="VTT_LogoStack_v3_16092019 pienempi koko">
            <a:extLst>
              <a:ext uri="{FF2B5EF4-FFF2-40B4-BE49-F238E27FC236}">
                <a16:creationId xmlns:a16="http://schemas.microsoft.com/office/drawing/2014/main" id="{897A933D-0749-611B-08EC-3FFFA7930806}"/>
              </a:ext>
            </a:extLst>
          </p:cNvPr>
          <p:cNvGrpSpPr>
            <a:grpSpLocks/>
          </p:cNvGrpSpPr>
          <p:nvPr userDrawn="1"/>
        </p:nvGrpSpPr>
        <p:grpSpPr bwMode="auto">
          <a:xfrm>
            <a:off x="10725150" y="0"/>
            <a:ext cx="1158875" cy="782638"/>
            <a:chOff x="7909204" y="1770762"/>
            <a:chExt cx="971550" cy="655638"/>
          </a:xfrm>
        </p:grpSpPr>
        <p:grpSp>
          <p:nvGrpSpPr>
            <p:cNvPr id="4" name="_VTT_logo_102019_01_white_on_orange">
              <a:extLst>
                <a:ext uri="{FF2B5EF4-FFF2-40B4-BE49-F238E27FC236}">
                  <a16:creationId xmlns:a16="http://schemas.microsoft.com/office/drawing/2014/main" id="{B450B8D0-AC79-D427-CF69-5ABBFB881C1A}"/>
                </a:ext>
              </a:extLst>
            </p:cNvPr>
            <p:cNvGrpSpPr>
              <a:grpSpLocks/>
            </p:cNvGrpSpPr>
            <p:nvPr userDrawn="1"/>
          </p:nvGrpSpPr>
          <p:grpSpPr bwMode="auto">
            <a:xfrm>
              <a:off x="7909204" y="1770762"/>
              <a:ext cx="971550" cy="655638"/>
              <a:chOff x="379933" y="-15999"/>
              <a:chExt cx="971550" cy="655638"/>
            </a:xfrm>
          </p:grpSpPr>
          <p:sp>
            <p:nvSpPr>
              <p:cNvPr id="47" name="Box">
                <a:extLst>
                  <a:ext uri="{FF2B5EF4-FFF2-40B4-BE49-F238E27FC236}">
                    <a16:creationId xmlns:a16="http://schemas.microsoft.com/office/drawing/2014/main" id="{75EEA943-E56F-063E-2011-8D9B5165D170}"/>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8" name="T2">
                <a:extLst>
                  <a:ext uri="{FF2B5EF4-FFF2-40B4-BE49-F238E27FC236}">
                    <a16:creationId xmlns:a16="http://schemas.microsoft.com/office/drawing/2014/main" id="{059662D5-0870-1D4E-DE47-96CE70780FE5}"/>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T1">
                <a:extLst>
                  <a:ext uri="{FF2B5EF4-FFF2-40B4-BE49-F238E27FC236}">
                    <a16:creationId xmlns:a16="http://schemas.microsoft.com/office/drawing/2014/main" id="{BE1AA8F1-7A49-DB63-FC3A-7D5BC5DDB90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 name="V">
                <a:extLst>
                  <a:ext uri="{FF2B5EF4-FFF2-40B4-BE49-F238E27FC236}">
                    <a16:creationId xmlns:a16="http://schemas.microsoft.com/office/drawing/2014/main" id="{F3D40458-4EAC-BEB1-3F69-355BE412B4D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2_white_on_black" hidden="1">
              <a:extLst>
                <a:ext uri="{FF2B5EF4-FFF2-40B4-BE49-F238E27FC236}">
                  <a16:creationId xmlns:a16="http://schemas.microsoft.com/office/drawing/2014/main" id="{00537ADE-B416-DB83-7E45-FE104B39BD2E}"/>
                </a:ext>
              </a:extLst>
            </p:cNvPr>
            <p:cNvGrpSpPr>
              <a:grpSpLocks/>
            </p:cNvGrpSpPr>
            <p:nvPr userDrawn="1"/>
          </p:nvGrpSpPr>
          <p:grpSpPr bwMode="auto">
            <a:xfrm>
              <a:off x="7909204" y="1770762"/>
              <a:ext cx="971550" cy="655638"/>
              <a:chOff x="379933" y="-15999"/>
              <a:chExt cx="971550" cy="655638"/>
            </a:xfrm>
          </p:grpSpPr>
          <p:sp>
            <p:nvSpPr>
              <p:cNvPr id="43" name="Box">
                <a:extLst>
                  <a:ext uri="{FF2B5EF4-FFF2-40B4-BE49-F238E27FC236}">
                    <a16:creationId xmlns:a16="http://schemas.microsoft.com/office/drawing/2014/main" id="{5CF3F32D-67E4-726C-8074-3A6C2D6F3289}"/>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4" name="T2">
                <a:extLst>
                  <a:ext uri="{FF2B5EF4-FFF2-40B4-BE49-F238E27FC236}">
                    <a16:creationId xmlns:a16="http://schemas.microsoft.com/office/drawing/2014/main" id="{EC406257-1038-03BD-7F26-165917873DC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T1">
                <a:extLst>
                  <a:ext uri="{FF2B5EF4-FFF2-40B4-BE49-F238E27FC236}">
                    <a16:creationId xmlns:a16="http://schemas.microsoft.com/office/drawing/2014/main" id="{DC93C6ED-4116-23E5-35C7-941409735CC1}"/>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 name="V">
                <a:extLst>
                  <a:ext uri="{FF2B5EF4-FFF2-40B4-BE49-F238E27FC236}">
                    <a16:creationId xmlns:a16="http://schemas.microsoft.com/office/drawing/2014/main" id="{7B662D2D-CB58-0730-5FC0-941A25245C2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3_white_on_blue" hidden="1">
              <a:extLst>
                <a:ext uri="{FF2B5EF4-FFF2-40B4-BE49-F238E27FC236}">
                  <a16:creationId xmlns:a16="http://schemas.microsoft.com/office/drawing/2014/main" id="{90840E96-31C8-58CD-6897-7F3251415E37}"/>
                </a:ext>
              </a:extLst>
            </p:cNvPr>
            <p:cNvGrpSpPr>
              <a:grpSpLocks/>
            </p:cNvGrpSpPr>
            <p:nvPr userDrawn="1"/>
          </p:nvGrpSpPr>
          <p:grpSpPr bwMode="auto">
            <a:xfrm>
              <a:off x="7909204" y="1770762"/>
              <a:ext cx="971550" cy="655638"/>
              <a:chOff x="379933" y="-15999"/>
              <a:chExt cx="971550" cy="655638"/>
            </a:xfrm>
          </p:grpSpPr>
          <p:sp>
            <p:nvSpPr>
              <p:cNvPr id="39" name="Box">
                <a:extLst>
                  <a:ext uri="{FF2B5EF4-FFF2-40B4-BE49-F238E27FC236}">
                    <a16:creationId xmlns:a16="http://schemas.microsoft.com/office/drawing/2014/main" id="{6D93850D-D0A5-1451-41BB-E9730233B464}"/>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0" name="T2">
                <a:extLst>
                  <a:ext uri="{FF2B5EF4-FFF2-40B4-BE49-F238E27FC236}">
                    <a16:creationId xmlns:a16="http://schemas.microsoft.com/office/drawing/2014/main" id="{A0FC1AC4-98F4-4D40-F4C2-6672A2443D1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T1">
                <a:extLst>
                  <a:ext uri="{FF2B5EF4-FFF2-40B4-BE49-F238E27FC236}">
                    <a16:creationId xmlns:a16="http://schemas.microsoft.com/office/drawing/2014/main" id="{34BC6C20-6D5A-C0B1-2545-59608A996DC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 name="V">
                <a:extLst>
                  <a:ext uri="{FF2B5EF4-FFF2-40B4-BE49-F238E27FC236}">
                    <a16:creationId xmlns:a16="http://schemas.microsoft.com/office/drawing/2014/main" id="{0D209DF2-0155-0BA7-C3D0-8DEC1EF8189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9" name="_VTT_logo_102019_04_white_on_dark_grey" hidden="1">
              <a:extLst>
                <a:ext uri="{FF2B5EF4-FFF2-40B4-BE49-F238E27FC236}">
                  <a16:creationId xmlns:a16="http://schemas.microsoft.com/office/drawing/2014/main" id="{C3144D2F-CB1A-FF40-3D90-45240C20E478}"/>
                </a:ext>
              </a:extLst>
            </p:cNvPr>
            <p:cNvGrpSpPr>
              <a:grpSpLocks/>
            </p:cNvGrpSpPr>
            <p:nvPr userDrawn="1"/>
          </p:nvGrpSpPr>
          <p:grpSpPr bwMode="auto">
            <a:xfrm>
              <a:off x="7909204" y="1770762"/>
              <a:ext cx="971550" cy="655638"/>
              <a:chOff x="379933" y="-15999"/>
              <a:chExt cx="971550" cy="655638"/>
            </a:xfrm>
          </p:grpSpPr>
          <p:sp>
            <p:nvSpPr>
              <p:cNvPr id="35" name="Box">
                <a:extLst>
                  <a:ext uri="{FF2B5EF4-FFF2-40B4-BE49-F238E27FC236}">
                    <a16:creationId xmlns:a16="http://schemas.microsoft.com/office/drawing/2014/main" id="{7516EF84-4053-886E-CB40-8CDD35BEAAC4}"/>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6" name="T2">
                <a:extLst>
                  <a:ext uri="{FF2B5EF4-FFF2-40B4-BE49-F238E27FC236}">
                    <a16:creationId xmlns:a16="http://schemas.microsoft.com/office/drawing/2014/main" id="{3DB65EEA-153C-C254-2EB3-3BF4D82FB3C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T1">
                <a:extLst>
                  <a:ext uri="{FF2B5EF4-FFF2-40B4-BE49-F238E27FC236}">
                    <a16:creationId xmlns:a16="http://schemas.microsoft.com/office/drawing/2014/main" id="{DE4AD146-898C-CC1B-FACD-5FDE5D27DE2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 name="V">
                <a:extLst>
                  <a:ext uri="{FF2B5EF4-FFF2-40B4-BE49-F238E27FC236}">
                    <a16:creationId xmlns:a16="http://schemas.microsoft.com/office/drawing/2014/main" id="{92D895EB-3A7D-0C90-ABC0-28FF8BCB6E2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5_dark_grey_on_white" hidden="1">
              <a:extLst>
                <a:ext uri="{FF2B5EF4-FFF2-40B4-BE49-F238E27FC236}">
                  <a16:creationId xmlns:a16="http://schemas.microsoft.com/office/drawing/2014/main" id="{8037A489-C8CE-6CE8-2797-F4DDE62C9738}"/>
                </a:ext>
              </a:extLst>
            </p:cNvPr>
            <p:cNvGrpSpPr>
              <a:grpSpLocks/>
            </p:cNvGrpSpPr>
            <p:nvPr userDrawn="1"/>
          </p:nvGrpSpPr>
          <p:grpSpPr bwMode="auto">
            <a:xfrm>
              <a:off x="7909204" y="1770762"/>
              <a:ext cx="971550" cy="655638"/>
              <a:chOff x="379933" y="-15999"/>
              <a:chExt cx="971550" cy="655638"/>
            </a:xfrm>
          </p:grpSpPr>
          <p:sp>
            <p:nvSpPr>
              <p:cNvPr id="31" name="Box">
                <a:extLst>
                  <a:ext uri="{FF2B5EF4-FFF2-40B4-BE49-F238E27FC236}">
                    <a16:creationId xmlns:a16="http://schemas.microsoft.com/office/drawing/2014/main" id="{0C428ABB-138E-816E-CDD4-9AA474C1771B}"/>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2" name="T2">
                <a:extLst>
                  <a:ext uri="{FF2B5EF4-FFF2-40B4-BE49-F238E27FC236}">
                    <a16:creationId xmlns:a16="http://schemas.microsoft.com/office/drawing/2014/main" id="{360C948E-33C6-FF82-FBDA-9628D3118376}"/>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T1">
                <a:extLst>
                  <a:ext uri="{FF2B5EF4-FFF2-40B4-BE49-F238E27FC236}">
                    <a16:creationId xmlns:a16="http://schemas.microsoft.com/office/drawing/2014/main" id="{CAC84FB4-293B-DDA0-BE3C-81D92390E683}"/>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 name="V">
                <a:extLst>
                  <a:ext uri="{FF2B5EF4-FFF2-40B4-BE49-F238E27FC236}">
                    <a16:creationId xmlns:a16="http://schemas.microsoft.com/office/drawing/2014/main" id="{90BE899E-C3BF-16C2-7347-1F4887BDC30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6_orange_blue_on_white" hidden="1">
              <a:extLst>
                <a:ext uri="{FF2B5EF4-FFF2-40B4-BE49-F238E27FC236}">
                  <a16:creationId xmlns:a16="http://schemas.microsoft.com/office/drawing/2014/main" id="{436D04A0-2BA9-467D-13A3-56BD4EC1BA5B}"/>
                </a:ext>
              </a:extLst>
            </p:cNvPr>
            <p:cNvGrpSpPr>
              <a:grpSpLocks/>
            </p:cNvGrpSpPr>
            <p:nvPr userDrawn="1"/>
          </p:nvGrpSpPr>
          <p:grpSpPr bwMode="auto">
            <a:xfrm>
              <a:off x="7909204" y="1770762"/>
              <a:ext cx="971550" cy="655638"/>
              <a:chOff x="379933" y="-15999"/>
              <a:chExt cx="971550" cy="655638"/>
            </a:xfrm>
          </p:grpSpPr>
          <p:sp>
            <p:nvSpPr>
              <p:cNvPr id="27" name="Box">
                <a:extLst>
                  <a:ext uri="{FF2B5EF4-FFF2-40B4-BE49-F238E27FC236}">
                    <a16:creationId xmlns:a16="http://schemas.microsoft.com/office/drawing/2014/main" id="{5CC81764-3236-8278-F09C-8DA828B0043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8" name="T2">
                <a:extLst>
                  <a:ext uri="{FF2B5EF4-FFF2-40B4-BE49-F238E27FC236}">
                    <a16:creationId xmlns:a16="http://schemas.microsoft.com/office/drawing/2014/main" id="{82DC9868-7412-AD3E-56B5-04750ADCFB0B}"/>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T1">
                <a:extLst>
                  <a:ext uri="{FF2B5EF4-FFF2-40B4-BE49-F238E27FC236}">
                    <a16:creationId xmlns:a16="http://schemas.microsoft.com/office/drawing/2014/main" id="{076FD0CF-ED0F-8D59-D881-EDBB6234D68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 name="V">
                <a:extLst>
                  <a:ext uri="{FF2B5EF4-FFF2-40B4-BE49-F238E27FC236}">
                    <a16:creationId xmlns:a16="http://schemas.microsoft.com/office/drawing/2014/main" id="{17866F66-5C1A-2E6E-AB3B-B6922863597A}"/>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7_blue_on_white" hidden="1">
              <a:extLst>
                <a:ext uri="{FF2B5EF4-FFF2-40B4-BE49-F238E27FC236}">
                  <a16:creationId xmlns:a16="http://schemas.microsoft.com/office/drawing/2014/main" id="{A9AC2379-9CD3-BAF1-057B-972693FD7CB6}"/>
                </a:ext>
              </a:extLst>
            </p:cNvPr>
            <p:cNvGrpSpPr>
              <a:grpSpLocks/>
            </p:cNvGrpSpPr>
            <p:nvPr userDrawn="1"/>
          </p:nvGrpSpPr>
          <p:grpSpPr bwMode="auto">
            <a:xfrm>
              <a:off x="7909204" y="1770762"/>
              <a:ext cx="971550" cy="655638"/>
              <a:chOff x="379933" y="-15999"/>
              <a:chExt cx="971550" cy="655638"/>
            </a:xfrm>
          </p:grpSpPr>
          <p:sp>
            <p:nvSpPr>
              <p:cNvPr id="23" name="Box">
                <a:extLst>
                  <a:ext uri="{FF2B5EF4-FFF2-40B4-BE49-F238E27FC236}">
                    <a16:creationId xmlns:a16="http://schemas.microsoft.com/office/drawing/2014/main" id="{B970C060-502E-1B95-C755-87D382EE1A91}"/>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4" name="T2">
                <a:extLst>
                  <a:ext uri="{FF2B5EF4-FFF2-40B4-BE49-F238E27FC236}">
                    <a16:creationId xmlns:a16="http://schemas.microsoft.com/office/drawing/2014/main" id="{3707FFBC-A564-337E-6A34-98FB4125FCC0}"/>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T1">
                <a:extLst>
                  <a:ext uri="{FF2B5EF4-FFF2-40B4-BE49-F238E27FC236}">
                    <a16:creationId xmlns:a16="http://schemas.microsoft.com/office/drawing/2014/main" id="{97A5E970-1CE7-C20A-630D-F5A4564C271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 name="V">
                <a:extLst>
                  <a:ext uri="{FF2B5EF4-FFF2-40B4-BE49-F238E27FC236}">
                    <a16:creationId xmlns:a16="http://schemas.microsoft.com/office/drawing/2014/main" id="{FD057064-6419-7B5C-16BB-EFDE573E39E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8_black_on_white" hidden="1">
              <a:extLst>
                <a:ext uri="{FF2B5EF4-FFF2-40B4-BE49-F238E27FC236}">
                  <a16:creationId xmlns:a16="http://schemas.microsoft.com/office/drawing/2014/main" id="{39CB61BC-7477-3F57-A364-E37B27330EAE}"/>
                </a:ext>
              </a:extLst>
            </p:cNvPr>
            <p:cNvGrpSpPr>
              <a:grpSpLocks/>
            </p:cNvGrpSpPr>
            <p:nvPr userDrawn="1"/>
          </p:nvGrpSpPr>
          <p:grpSpPr bwMode="auto">
            <a:xfrm>
              <a:off x="7909204" y="1770762"/>
              <a:ext cx="971550" cy="655638"/>
              <a:chOff x="379933" y="-15999"/>
              <a:chExt cx="971550" cy="655638"/>
            </a:xfrm>
          </p:grpSpPr>
          <p:sp>
            <p:nvSpPr>
              <p:cNvPr id="19" name="Box">
                <a:extLst>
                  <a:ext uri="{FF2B5EF4-FFF2-40B4-BE49-F238E27FC236}">
                    <a16:creationId xmlns:a16="http://schemas.microsoft.com/office/drawing/2014/main" id="{4DCF5474-9E72-83C3-7EFE-D8BB772668FA}"/>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0" name="T2">
                <a:extLst>
                  <a:ext uri="{FF2B5EF4-FFF2-40B4-BE49-F238E27FC236}">
                    <a16:creationId xmlns:a16="http://schemas.microsoft.com/office/drawing/2014/main" id="{1DABA22A-3751-AD35-C5D6-CDA7D6E3E70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T1">
                <a:extLst>
                  <a:ext uri="{FF2B5EF4-FFF2-40B4-BE49-F238E27FC236}">
                    <a16:creationId xmlns:a16="http://schemas.microsoft.com/office/drawing/2014/main" id="{78606679-2BED-E34F-6A92-8DF14BB7772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 name="V">
                <a:extLst>
                  <a:ext uri="{FF2B5EF4-FFF2-40B4-BE49-F238E27FC236}">
                    <a16:creationId xmlns:a16="http://schemas.microsoft.com/office/drawing/2014/main" id="{08D574CC-A818-55DE-910F-4BD66E45520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4" name="_VTT_logo_102019_09_orange_on_white" hidden="1">
              <a:extLst>
                <a:ext uri="{FF2B5EF4-FFF2-40B4-BE49-F238E27FC236}">
                  <a16:creationId xmlns:a16="http://schemas.microsoft.com/office/drawing/2014/main" id="{D76F6254-00A1-9DE0-A62A-A2A4056526FD}"/>
                </a:ext>
              </a:extLst>
            </p:cNvPr>
            <p:cNvGrpSpPr>
              <a:grpSpLocks/>
            </p:cNvGrpSpPr>
            <p:nvPr userDrawn="1"/>
          </p:nvGrpSpPr>
          <p:grpSpPr bwMode="auto">
            <a:xfrm>
              <a:off x="7909204" y="1770762"/>
              <a:ext cx="971550" cy="655638"/>
              <a:chOff x="379933" y="-15999"/>
              <a:chExt cx="971550" cy="655638"/>
            </a:xfrm>
          </p:grpSpPr>
          <p:sp>
            <p:nvSpPr>
              <p:cNvPr id="15" name="Box">
                <a:extLst>
                  <a:ext uri="{FF2B5EF4-FFF2-40B4-BE49-F238E27FC236}">
                    <a16:creationId xmlns:a16="http://schemas.microsoft.com/office/drawing/2014/main" id="{F2C585CD-965E-4869-A1D5-99DEFC3E3033}"/>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6" name="T2">
                <a:extLst>
                  <a:ext uri="{FF2B5EF4-FFF2-40B4-BE49-F238E27FC236}">
                    <a16:creationId xmlns:a16="http://schemas.microsoft.com/office/drawing/2014/main" id="{D019CD4C-ED1E-958A-E04E-32EC1FA5595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T1">
                <a:extLst>
                  <a:ext uri="{FF2B5EF4-FFF2-40B4-BE49-F238E27FC236}">
                    <a16:creationId xmlns:a16="http://schemas.microsoft.com/office/drawing/2014/main" id="{B1014616-F460-C995-F39D-4782A97C05A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 name="V">
                <a:extLst>
                  <a:ext uri="{FF2B5EF4-FFF2-40B4-BE49-F238E27FC236}">
                    <a16:creationId xmlns:a16="http://schemas.microsoft.com/office/drawing/2014/main" id="{E2F4E51E-CA37-C60A-016A-294D5DEE0F87}"/>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2" name="Title 1"/>
          <p:cNvSpPr>
            <a:spLocks noGrp="1"/>
          </p:cNvSpPr>
          <p:nvPr>
            <p:ph type="title"/>
          </p:nvPr>
        </p:nvSpPr>
        <p:spPr/>
        <p:txBody>
          <a:bodyPr/>
          <a:lstStyle>
            <a:lvl1pPr>
              <a:defRPr/>
            </a:lvl1pPr>
          </a:lstStyle>
          <a:p>
            <a:r>
              <a:rPr lang="en-GB" noProof="0"/>
              <a:t>Click to edit Master title style</a:t>
            </a:r>
          </a:p>
        </p:txBody>
      </p:sp>
      <p:sp>
        <p:nvSpPr>
          <p:cNvPr id="8" name="Content Placeholder 7"/>
          <p:cNvSpPr>
            <a:spLocks noGrp="1"/>
          </p:cNvSpPr>
          <p:nvPr>
            <p:ph sz="quarter" idx="13"/>
          </p:nvPr>
        </p:nvSpPr>
        <p:spPr>
          <a:xfrm>
            <a:off x="958851" y="2097600"/>
            <a:ext cx="5324720" cy="4046400"/>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7" name="Picture Placeholder 3"/>
          <p:cNvSpPr>
            <a:spLocks noGrp="1"/>
          </p:cNvSpPr>
          <p:nvPr>
            <p:ph type="pic" sz="quarter" idx="14"/>
          </p:nvPr>
        </p:nvSpPr>
        <p:spPr>
          <a:xfrm>
            <a:off x="6383500" y="2133600"/>
            <a:ext cx="3840000" cy="4007061"/>
          </a:xfrm>
        </p:spPr>
        <p:txBody>
          <a:bodyPr anchor="ctr" anchorCtr="1"/>
          <a:lstStyle>
            <a:lvl1pPr marL="13006" indent="0" algn="ctr">
              <a:buNone/>
              <a:defRPr>
                <a:solidFill>
                  <a:schemeClr val="accent3"/>
                </a:solidFill>
              </a:defRPr>
            </a:lvl1pPr>
          </a:lstStyle>
          <a:p>
            <a:pPr lvl="0"/>
            <a:r>
              <a:rPr lang="de-DE" noProof="0"/>
              <a:t>Bild durch Klicken auf Symbol hinzufügen</a:t>
            </a:r>
            <a:endParaRPr lang="en-GB" noProof="0" dirty="0"/>
          </a:p>
        </p:txBody>
      </p:sp>
      <p:sp>
        <p:nvSpPr>
          <p:cNvPr id="51" name="Date Placeholder 2">
            <a:extLst>
              <a:ext uri="{FF2B5EF4-FFF2-40B4-BE49-F238E27FC236}">
                <a16:creationId xmlns:a16="http://schemas.microsoft.com/office/drawing/2014/main" id="{F84DE5A7-1D12-0ED7-16B5-AEED681FB32A}"/>
              </a:ext>
            </a:extLst>
          </p:cNvPr>
          <p:cNvSpPr>
            <a:spLocks noGrp="1"/>
          </p:cNvSpPr>
          <p:nvPr>
            <p:ph type="dt" sz="half" idx="15"/>
          </p:nvPr>
        </p:nvSpPr>
        <p:spPr/>
        <p:txBody>
          <a:bodyPr/>
          <a:lstStyle>
            <a:lvl1pPr>
              <a:defRPr/>
            </a:lvl1pPr>
          </a:lstStyle>
          <a:p>
            <a:pPr>
              <a:defRPr/>
            </a:pPr>
            <a:fld id="{B3603A36-64F9-4E0E-A9CA-50041F7503AE}" type="datetime1">
              <a:rPr lang="en-GB"/>
              <a:pPr>
                <a:defRPr/>
              </a:pPr>
              <a:t>23/01/2024</a:t>
            </a:fld>
            <a:endParaRPr lang="en-GB" dirty="0"/>
          </a:p>
        </p:txBody>
      </p:sp>
      <p:sp>
        <p:nvSpPr>
          <p:cNvPr id="52" name="Footer Placeholder 3">
            <a:extLst>
              <a:ext uri="{FF2B5EF4-FFF2-40B4-BE49-F238E27FC236}">
                <a16:creationId xmlns:a16="http://schemas.microsoft.com/office/drawing/2014/main" id="{0229DDDD-1853-8A1A-F1CE-5D20DA120F7B}"/>
              </a:ext>
            </a:extLst>
          </p:cNvPr>
          <p:cNvSpPr>
            <a:spLocks noGrp="1"/>
          </p:cNvSpPr>
          <p:nvPr>
            <p:ph type="ftr" sz="quarter" idx="16"/>
          </p:nvPr>
        </p:nvSpPr>
        <p:spPr/>
        <p:txBody>
          <a:bodyPr/>
          <a:lstStyle>
            <a:lvl1pPr>
              <a:defRPr/>
            </a:lvl1pPr>
          </a:lstStyle>
          <a:p>
            <a:pPr>
              <a:defRPr/>
            </a:pPr>
            <a:r>
              <a:rPr lang="en-GB"/>
              <a:t>VTT – beyond the obvious</a:t>
            </a:r>
            <a:endParaRPr lang="en-GB" dirty="0"/>
          </a:p>
        </p:txBody>
      </p:sp>
      <p:sp>
        <p:nvSpPr>
          <p:cNvPr id="53" name="Slide Number Placeholder 4">
            <a:extLst>
              <a:ext uri="{FF2B5EF4-FFF2-40B4-BE49-F238E27FC236}">
                <a16:creationId xmlns:a16="http://schemas.microsoft.com/office/drawing/2014/main" id="{1F9AB2B3-5992-EF14-84D7-36278F853047}"/>
              </a:ext>
            </a:extLst>
          </p:cNvPr>
          <p:cNvSpPr>
            <a:spLocks noGrp="1"/>
          </p:cNvSpPr>
          <p:nvPr>
            <p:ph type="sldNum" sz="quarter" idx="17"/>
          </p:nvPr>
        </p:nvSpPr>
        <p:spPr/>
        <p:txBody>
          <a:bodyPr/>
          <a:lstStyle>
            <a:lvl1pPr>
              <a:defRPr/>
            </a:lvl1pPr>
          </a:lstStyle>
          <a:p>
            <a:pPr>
              <a:defRPr/>
            </a:pPr>
            <a:fld id="{34110AF0-3B34-4C10-9721-D964FBD57B64}" type="slidenum">
              <a:rPr lang="en-GB"/>
              <a:pPr>
                <a:defRPr/>
              </a:pPr>
              <a:t>‹Nr.›</a:t>
            </a:fld>
            <a:endParaRPr lang="en-GB" dirty="0"/>
          </a:p>
        </p:txBody>
      </p:sp>
    </p:spTree>
    <p:extLst>
      <p:ext uri="{BB962C8B-B14F-4D97-AF65-F5344CB8AC3E}">
        <p14:creationId xmlns:p14="http://schemas.microsoft.com/office/powerpoint/2010/main" val="3312486144"/>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TT 2020 Content slide 03 - 2 columns">
    <p:spTree>
      <p:nvGrpSpPr>
        <p:cNvPr id="1" name=""/>
        <p:cNvGrpSpPr/>
        <p:nvPr/>
      </p:nvGrpSpPr>
      <p:grpSpPr>
        <a:xfrm>
          <a:off x="0" y="0"/>
          <a:ext cx="0" cy="0"/>
          <a:chOff x="0" y="0"/>
          <a:chExt cx="0" cy="0"/>
        </a:xfrm>
      </p:grpSpPr>
      <p:grpSp>
        <p:nvGrpSpPr>
          <p:cNvPr id="3" name="VTT_LogoStack_v3_16092019 pienempi koko">
            <a:extLst>
              <a:ext uri="{FF2B5EF4-FFF2-40B4-BE49-F238E27FC236}">
                <a16:creationId xmlns:a16="http://schemas.microsoft.com/office/drawing/2014/main" id="{D4B4E4BC-EF71-8F24-DDB8-52A59D3608AB}"/>
              </a:ext>
            </a:extLst>
          </p:cNvPr>
          <p:cNvGrpSpPr>
            <a:grpSpLocks/>
          </p:cNvGrpSpPr>
          <p:nvPr userDrawn="1"/>
        </p:nvGrpSpPr>
        <p:grpSpPr bwMode="auto">
          <a:xfrm>
            <a:off x="10725150" y="0"/>
            <a:ext cx="1158875" cy="782638"/>
            <a:chOff x="7909204" y="1770762"/>
            <a:chExt cx="971550" cy="655638"/>
          </a:xfrm>
        </p:grpSpPr>
        <p:grpSp>
          <p:nvGrpSpPr>
            <p:cNvPr id="4" name="_VTT_logo_102019_01_white_on_orange">
              <a:extLst>
                <a:ext uri="{FF2B5EF4-FFF2-40B4-BE49-F238E27FC236}">
                  <a16:creationId xmlns:a16="http://schemas.microsoft.com/office/drawing/2014/main" id="{958900CA-79EF-8612-1B90-F6CCAEC39EC5}"/>
                </a:ext>
              </a:extLst>
            </p:cNvPr>
            <p:cNvGrpSpPr>
              <a:grpSpLocks/>
            </p:cNvGrpSpPr>
            <p:nvPr userDrawn="1"/>
          </p:nvGrpSpPr>
          <p:grpSpPr bwMode="auto">
            <a:xfrm>
              <a:off x="7909204" y="1770762"/>
              <a:ext cx="971550" cy="655638"/>
              <a:chOff x="379933" y="-15999"/>
              <a:chExt cx="971550" cy="655638"/>
            </a:xfrm>
          </p:grpSpPr>
          <p:sp>
            <p:nvSpPr>
              <p:cNvPr id="46" name="Box">
                <a:extLst>
                  <a:ext uri="{FF2B5EF4-FFF2-40B4-BE49-F238E27FC236}">
                    <a16:creationId xmlns:a16="http://schemas.microsoft.com/office/drawing/2014/main" id="{CA879FEF-CC88-0729-7F21-067643DE1222}"/>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7" name="T2">
                <a:extLst>
                  <a:ext uri="{FF2B5EF4-FFF2-40B4-BE49-F238E27FC236}">
                    <a16:creationId xmlns:a16="http://schemas.microsoft.com/office/drawing/2014/main" id="{233BB0FC-F82C-7995-961C-86C9E2EE549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T1">
                <a:extLst>
                  <a:ext uri="{FF2B5EF4-FFF2-40B4-BE49-F238E27FC236}">
                    <a16:creationId xmlns:a16="http://schemas.microsoft.com/office/drawing/2014/main" id="{6462812C-0B3A-E1D3-D40C-6F10CC111BA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V">
                <a:extLst>
                  <a:ext uri="{FF2B5EF4-FFF2-40B4-BE49-F238E27FC236}">
                    <a16:creationId xmlns:a16="http://schemas.microsoft.com/office/drawing/2014/main" id="{C7A310AA-D63C-89FE-B7C6-40BA2A659C3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2_white_on_black" hidden="1">
              <a:extLst>
                <a:ext uri="{FF2B5EF4-FFF2-40B4-BE49-F238E27FC236}">
                  <a16:creationId xmlns:a16="http://schemas.microsoft.com/office/drawing/2014/main" id="{C6D0B344-0622-7C8F-A853-383C62754F49}"/>
                </a:ext>
              </a:extLst>
            </p:cNvPr>
            <p:cNvGrpSpPr>
              <a:grpSpLocks/>
            </p:cNvGrpSpPr>
            <p:nvPr userDrawn="1"/>
          </p:nvGrpSpPr>
          <p:grpSpPr bwMode="auto">
            <a:xfrm>
              <a:off x="7909204" y="1770762"/>
              <a:ext cx="971550" cy="655638"/>
              <a:chOff x="379933" y="-15999"/>
              <a:chExt cx="971550" cy="655638"/>
            </a:xfrm>
          </p:grpSpPr>
          <p:sp>
            <p:nvSpPr>
              <p:cNvPr id="42" name="Box">
                <a:extLst>
                  <a:ext uri="{FF2B5EF4-FFF2-40B4-BE49-F238E27FC236}">
                    <a16:creationId xmlns:a16="http://schemas.microsoft.com/office/drawing/2014/main" id="{52567225-B453-8CC4-E8B6-5E872E7154D1}"/>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3" name="T2">
                <a:extLst>
                  <a:ext uri="{FF2B5EF4-FFF2-40B4-BE49-F238E27FC236}">
                    <a16:creationId xmlns:a16="http://schemas.microsoft.com/office/drawing/2014/main" id="{662E6BC3-4975-53C8-38B2-EF70D1AEF0B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T1">
                <a:extLst>
                  <a:ext uri="{FF2B5EF4-FFF2-40B4-BE49-F238E27FC236}">
                    <a16:creationId xmlns:a16="http://schemas.microsoft.com/office/drawing/2014/main" id="{75718846-732D-9ADF-4CFD-47B6AA3A668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V">
                <a:extLst>
                  <a:ext uri="{FF2B5EF4-FFF2-40B4-BE49-F238E27FC236}">
                    <a16:creationId xmlns:a16="http://schemas.microsoft.com/office/drawing/2014/main" id="{FEF41659-E75B-AAA5-4824-B2E441BAFBF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3_white_on_blue" hidden="1">
              <a:extLst>
                <a:ext uri="{FF2B5EF4-FFF2-40B4-BE49-F238E27FC236}">
                  <a16:creationId xmlns:a16="http://schemas.microsoft.com/office/drawing/2014/main" id="{DE72DF51-0B22-5C0C-CE6A-F818A7F0AED5}"/>
                </a:ext>
              </a:extLst>
            </p:cNvPr>
            <p:cNvGrpSpPr>
              <a:grpSpLocks/>
            </p:cNvGrpSpPr>
            <p:nvPr userDrawn="1"/>
          </p:nvGrpSpPr>
          <p:grpSpPr bwMode="auto">
            <a:xfrm>
              <a:off x="7909204" y="1770762"/>
              <a:ext cx="971550" cy="655638"/>
              <a:chOff x="379933" y="-15999"/>
              <a:chExt cx="971550" cy="655638"/>
            </a:xfrm>
          </p:grpSpPr>
          <p:sp>
            <p:nvSpPr>
              <p:cNvPr id="38" name="Box">
                <a:extLst>
                  <a:ext uri="{FF2B5EF4-FFF2-40B4-BE49-F238E27FC236}">
                    <a16:creationId xmlns:a16="http://schemas.microsoft.com/office/drawing/2014/main" id="{8D1EA4E3-FCA6-BF34-8DE6-D57B51043511}"/>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9" name="T2">
                <a:extLst>
                  <a:ext uri="{FF2B5EF4-FFF2-40B4-BE49-F238E27FC236}">
                    <a16:creationId xmlns:a16="http://schemas.microsoft.com/office/drawing/2014/main" id="{A6D7E59F-69E0-3BFA-21A3-E460F0410C4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T1">
                <a:extLst>
                  <a:ext uri="{FF2B5EF4-FFF2-40B4-BE49-F238E27FC236}">
                    <a16:creationId xmlns:a16="http://schemas.microsoft.com/office/drawing/2014/main" id="{045747C3-C5EC-6E4A-7468-5F2E5F95A43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V">
                <a:extLst>
                  <a:ext uri="{FF2B5EF4-FFF2-40B4-BE49-F238E27FC236}">
                    <a16:creationId xmlns:a16="http://schemas.microsoft.com/office/drawing/2014/main" id="{C6917BC8-F013-7B71-3C23-42D7EA198BE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494CB23B-AC02-5A48-C20A-B331AE6B07F2}"/>
                </a:ext>
              </a:extLst>
            </p:cNvPr>
            <p:cNvGrpSpPr>
              <a:grpSpLocks/>
            </p:cNvGrpSpPr>
            <p:nvPr userDrawn="1"/>
          </p:nvGrpSpPr>
          <p:grpSpPr bwMode="auto">
            <a:xfrm>
              <a:off x="7909204" y="1770762"/>
              <a:ext cx="971550" cy="655638"/>
              <a:chOff x="379933" y="-15999"/>
              <a:chExt cx="971550" cy="655638"/>
            </a:xfrm>
          </p:grpSpPr>
          <p:sp>
            <p:nvSpPr>
              <p:cNvPr id="34" name="Box">
                <a:extLst>
                  <a:ext uri="{FF2B5EF4-FFF2-40B4-BE49-F238E27FC236}">
                    <a16:creationId xmlns:a16="http://schemas.microsoft.com/office/drawing/2014/main" id="{D2D6E31C-6EAD-63AC-5915-8E2B24D62054}"/>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5" name="T2">
                <a:extLst>
                  <a:ext uri="{FF2B5EF4-FFF2-40B4-BE49-F238E27FC236}">
                    <a16:creationId xmlns:a16="http://schemas.microsoft.com/office/drawing/2014/main" id="{C3FDF182-3226-6B9B-5264-F5127C9D191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T1">
                <a:extLst>
                  <a:ext uri="{FF2B5EF4-FFF2-40B4-BE49-F238E27FC236}">
                    <a16:creationId xmlns:a16="http://schemas.microsoft.com/office/drawing/2014/main" id="{E3FC643F-79AB-647C-4B59-43F1735AC833}"/>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V">
                <a:extLst>
                  <a:ext uri="{FF2B5EF4-FFF2-40B4-BE49-F238E27FC236}">
                    <a16:creationId xmlns:a16="http://schemas.microsoft.com/office/drawing/2014/main" id="{E06D1850-BEB5-2958-2E4E-C12658B377F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9" name="_VTT_logo_102019_05_dark_grey_on_white" hidden="1">
              <a:extLst>
                <a:ext uri="{FF2B5EF4-FFF2-40B4-BE49-F238E27FC236}">
                  <a16:creationId xmlns:a16="http://schemas.microsoft.com/office/drawing/2014/main" id="{DE62BE41-9648-CE30-DD1C-3F892E93C1B0}"/>
                </a:ext>
              </a:extLst>
            </p:cNvPr>
            <p:cNvGrpSpPr>
              <a:grpSpLocks/>
            </p:cNvGrpSpPr>
            <p:nvPr userDrawn="1"/>
          </p:nvGrpSpPr>
          <p:grpSpPr bwMode="auto">
            <a:xfrm>
              <a:off x="7909204" y="1770762"/>
              <a:ext cx="971550" cy="655638"/>
              <a:chOff x="379933" y="-15999"/>
              <a:chExt cx="971550" cy="655638"/>
            </a:xfrm>
          </p:grpSpPr>
          <p:sp>
            <p:nvSpPr>
              <p:cNvPr id="30" name="Box">
                <a:extLst>
                  <a:ext uri="{FF2B5EF4-FFF2-40B4-BE49-F238E27FC236}">
                    <a16:creationId xmlns:a16="http://schemas.microsoft.com/office/drawing/2014/main" id="{9C943162-DD81-D3A8-8200-10C03F0B2C1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1" name="T2">
                <a:extLst>
                  <a:ext uri="{FF2B5EF4-FFF2-40B4-BE49-F238E27FC236}">
                    <a16:creationId xmlns:a16="http://schemas.microsoft.com/office/drawing/2014/main" id="{CD16DEEB-240D-87C4-0593-A37D9F3AA1B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T1">
                <a:extLst>
                  <a:ext uri="{FF2B5EF4-FFF2-40B4-BE49-F238E27FC236}">
                    <a16:creationId xmlns:a16="http://schemas.microsoft.com/office/drawing/2014/main" id="{A00D0A88-117A-4449-4478-47907AE8369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V">
                <a:extLst>
                  <a:ext uri="{FF2B5EF4-FFF2-40B4-BE49-F238E27FC236}">
                    <a16:creationId xmlns:a16="http://schemas.microsoft.com/office/drawing/2014/main" id="{829206C3-BCA5-57B5-F8BF-E00BCFFC37A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6_orange_blue_on_white" hidden="1">
              <a:extLst>
                <a:ext uri="{FF2B5EF4-FFF2-40B4-BE49-F238E27FC236}">
                  <a16:creationId xmlns:a16="http://schemas.microsoft.com/office/drawing/2014/main" id="{84223E66-AD72-6951-EBD8-50E559F7B6FF}"/>
                </a:ext>
              </a:extLst>
            </p:cNvPr>
            <p:cNvGrpSpPr>
              <a:grpSpLocks/>
            </p:cNvGrpSpPr>
            <p:nvPr userDrawn="1"/>
          </p:nvGrpSpPr>
          <p:grpSpPr bwMode="auto">
            <a:xfrm>
              <a:off x="7909204" y="1770762"/>
              <a:ext cx="971550" cy="655638"/>
              <a:chOff x="379933" y="-15999"/>
              <a:chExt cx="971550" cy="655638"/>
            </a:xfrm>
          </p:grpSpPr>
          <p:sp>
            <p:nvSpPr>
              <p:cNvPr id="26" name="Box">
                <a:extLst>
                  <a:ext uri="{FF2B5EF4-FFF2-40B4-BE49-F238E27FC236}">
                    <a16:creationId xmlns:a16="http://schemas.microsoft.com/office/drawing/2014/main" id="{DC830522-1642-2CB0-0009-83C10077AE9E}"/>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7" name="T2">
                <a:extLst>
                  <a:ext uri="{FF2B5EF4-FFF2-40B4-BE49-F238E27FC236}">
                    <a16:creationId xmlns:a16="http://schemas.microsoft.com/office/drawing/2014/main" id="{70B8CA26-8DF5-0C87-D78A-9ED84CBEC23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T1">
                <a:extLst>
                  <a:ext uri="{FF2B5EF4-FFF2-40B4-BE49-F238E27FC236}">
                    <a16:creationId xmlns:a16="http://schemas.microsoft.com/office/drawing/2014/main" id="{6AF9CD0E-0FDD-3751-F661-30DB32DCA50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V">
                <a:extLst>
                  <a:ext uri="{FF2B5EF4-FFF2-40B4-BE49-F238E27FC236}">
                    <a16:creationId xmlns:a16="http://schemas.microsoft.com/office/drawing/2014/main" id="{9C5B925E-A7D0-C22B-8466-7AAF57B2AAD5}"/>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7_blue_on_white" hidden="1">
              <a:extLst>
                <a:ext uri="{FF2B5EF4-FFF2-40B4-BE49-F238E27FC236}">
                  <a16:creationId xmlns:a16="http://schemas.microsoft.com/office/drawing/2014/main" id="{9C080DF7-AA94-4E21-7865-F5331B5E4096}"/>
                </a:ext>
              </a:extLst>
            </p:cNvPr>
            <p:cNvGrpSpPr>
              <a:grpSpLocks/>
            </p:cNvGrpSpPr>
            <p:nvPr userDrawn="1"/>
          </p:nvGrpSpPr>
          <p:grpSpPr bwMode="auto">
            <a:xfrm>
              <a:off x="7909204" y="1770762"/>
              <a:ext cx="971550" cy="655638"/>
              <a:chOff x="379933" y="-15999"/>
              <a:chExt cx="971550" cy="655638"/>
            </a:xfrm>
          </p:grpSpPr>
          <p:sp>
            <p:nvSpPr>
              <p:cNvPr id="22" name="Box">
                <a:extLst>
                  <a:ext uri="{FF2B5EF4-FFF2-40B4-BE49-F238E27FC236}">
                    <a16:creationId xmlns:a16="http://schemas.microsoft.com/office/drawing/2014/main" id="{0825B395-17AE-FC4D-E15B-9973820AEE9D}"/>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3" name="T2">
                <a:extLst>
                  <a:ext uri="{FF2B5EF4-FFF2-40B4-BE49-F238E27FC236}">
                    <a16:creationId xmlns:a16="http://schemas.microsoft.com/office/drawing/2014/main" id="{8CF40D24-6EC3-B2D0-EE3F-7F32B95CE0A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T1">
                <a:extLst>
                  <a:ext uri="{FF2B5EF4-FFF2-40B4-BE49-F238E27FC236}">
                    <a16:creationId xmlns:a16="http://schemas.microsoft.com/office/drawing/2014/main" id="{1D2E6B73-BDD4-0B79-E75E-0E1017E5864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V">
                <a:extLst>
                  <a:ext uri="{FF2B5EF4-FFF2-40B4-BE49-F238E27FC236}">
                    <a16:creationId xmlns:a16="http://schemas.microsoft.com/office/drawing/2014/main" id="{E28FAFFA-BA85-E803-8A26-90AB455A2C7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8_black_on_white" hidden="1">
              <a:extLst>
                <a:ext uri="{FF2B5EF4-FFF2-40B4-BE49-F238E27FC236}">
                  <a16:creationId xmlns:a16="http://schemas.microsoft.com/office/drawing/2014/main" id="{0ED8490D-3807-FE77-156D-1891DC4AADBE}"/>
                </a:ext>
              </a:extLst>
            </p:cNvPr>
            <p:cNvGrpSpPr>
              <a:grpSpLocks/>
            </p:cNvGrpSpPr>
            <p:nvPr userDrawn="1"/>
          </p:nvGrpSpPr>
          <p:grpSpPr bwMode="auto">
            <a:xfrm>
              <a:off x="7909204" y="1770762"/>
              <a:ext cx="971550" cy="655638"/>
              <a:chOff x="379933" y="-15999"/>
              <a:chExt cx="971550" cy="655638"/>
            </a:xfrm>
          </p:grpSpPr>
          <p:sp>
            <p:nvSpPr>
              <p:cNvPr id="18" name="Box">
                <a:extLst>
                  <a:ext uri="{FF2B5EF4-FFF2-40B4-BE49-F238E27FC236}">
                    <a16:creationId xmlns:a16="http://schemas.microsoft.com/office/drawing/2014/main" id="{822A0B9A-D51E-1AB3-967D-CC9E9310BEB0}"/>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9" name="T2">
                <a:extLst>
                  <a:ext uri="{FF2B5EF4-FFF2-40B4-BE49-F238E27FC236}">
                    <a16:creationId xmlns:a16="http://schemas.microsoft.com/office/drawing/2014/main" id="{9468B11A-B088-07E3-81AC-1EF0DA46A605}"/>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T1">
                <a:extLst>
                  <a:ext uri="{FF2B5EF4-FFF2-40B4-BE49-F238E27FC236}">
                    <a16:creationId xmlns:a16="http://schemas.microsoft.com/office/drawing/2014/main" id="{59699654-0D54-128F-F757-305C518C84D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V">
                <a:extLst>
                  <a:ext uri="{FF2B5EF4-FFF2-40B4-BE49-F238E27FC236}">
                    <a16:creationId xmlns:a16="http://schemas.microsoft.com/office/drawing/2014/main" id="{3C45B80E-77F4-2728-AFFB-BB05F5B6B965}"/>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9_orange_on_white" hidden="1">
              <a:extLst>
                <a:ext uri="{FF2B5EF4-FFF2-40B4-BE49-F238E27FC236}">
                  <a16:creationId xmlns:a16="http://schemas.microsoft.com/office/drawing/2014/main" id="{B3FB8FFF-FB1E-95EB-A860-2CD6C5AED782}"/>
                </a:ext>
              </a:extLst>
            </p:cNvPr>
            <p:cNvGrpSpPr>
              <a:grpSpLocks/>
            </p:cNvGrpSpPr>
            <p:nvPr userDrawn="1"/>
          </p:nvGrpSpPr>
          <p:grpSpPr bwMode="auto">
            <a:xfrm>
              <a:off x="7909204" y="1770762"/>
              <a:ext cx="971550" cy="655638"/>
              <a:chOff x="379933" y="-15999"/>
              <a:chExt cx="971550" cy="655638"/>
            </a:xfrm>
          </p:grpSpPr>
          <p:sp>
            <p:nvSpPr>
              <p:cNvPr id="14" name="Box">
                <a:extLst>
                  <a:ext uri="{FF2B5EF4-FFF2-40B4-BE49-F238E27FC236}">
                    <a16:creationId xmlns:a16="http://schemas.microsoft.com/office/drawing/2014/main" id="{EA5922C8-B5E8-EDFB-3BC7-C0CF83D26FA2}"/>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5" name="T2">
                <a:extLst>
                  <a:ext uri="{FF2B5EF4-FFF2-40B4-BE49-F238E27FC236}">
                    <a16:creationId xmlns:a16="http://schemas.microsoft.com/office/drawing/2014/main" id="{D3B31F77-2B50-93F4-449F-11F6A8EF50E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T1">
                <a:extLst>
                  <a:ext uri="{FF2B5EF4-FFF2-40B4-BE49-F238E27FC236}">
                    <a16:creationId xmlns:a16="http://schemas.microsoft.com/office/drawing/2014/main" id="{77FB3F8C-2AE4-E7DE-53E6-F995770DD02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V">
                <a:extLst>
                  <a:ext uri="{FF2B5EF4-FFF2-40B4-BE49-F238E27FC236}">
                    <a16:creationId xmlns:a16="http://schemas.microsoft.com/office/drawing/2014/main" id="{BAA833C5-BE1B-1F7D-E98D-432C9B69A4F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2" name="Title 1"/>
          <p:cNvSpPr>
            <a:spLocks noGrp="1"/>
          </p:cNvSpPr>
          <p:nvPr>
            <p:ph type="title"/>
          </p:nvPr>
        </p:nvSpPr>
        <p:spPr/>
        <p:txBody>
          <a:bodyPr/>
          <a:lstStyle/>
          <a:p>
            <a:r>
              <a:rPr lang="en-GB" noProof="0"/>
              <a:t>Click to edit Master title style</a:t>
            </a:r>
          </a:p>
        </p:txBody>
      </p:sp>
      <p:sp>
        <p:nvSpPr>
          <p:cNvPr id="8" name="Content Placeholder 7"/>
          <p:cNvSpPr>
            <a:spLocks noGrp="1"/>
          </p:cNvSpPr>
          <p:nvPr>
            <p:ph sz="quarter" idx="13"/>
          </p:nvPr>
        </p:nvSpPr>
        <p:spPr>
          <a:xfrm>
            <a:off x="958850" y="2097600"/>
            <a:ext cx="9263999" cy="4065600"/>
          </a:xfrm>
        </p:spPr>
        <p:txBody>
          <a:bodyPr numCol="2" spcCol="360000"/>
          <a:lstStyle>
            <a:lvl5pPr>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50" name="Date Placeholder 2">
            <a:extLst>
              <a:ext uri="{FF2B5EF4-FFF2-40B4-BE49-F238E27FC236}">
                <a16:creationId xmlns:a16="http://schemas.microsoft.com/office/drawing/2014/main" id="{D2E2A72F-4B25-A78B-6526-FF778C8F087E}"/>
              </a:ext>
            </a:extLst>
          </p:cNvPr>
          <p:cNvSpPr>
            <a:spLocks noGrp="1"/>
          </p:cNvSpPr>
          <p:nvPr>
            <p:ph type="dt" sz="half" idx="14"/>
          </p:nvPr>
        </p:nvSpPr>
        <p:spPr/>
        <p:txBody>
          <a:bodyPr/>
          <a:lstStyle>
            <a:lvl1pPr>
              <a:defRPr/>
            </a:lvl1pPr>
          </a:lstStyle>
          <a:p>
            <a:pPr>
              <a:defRPr/>
            </a:pPr>
            <a:fld id="{DCE0C3ED-A4A6-410C-8565-A15F424DB5F9}" type="datetime1">
              <a:rPr lang="en-GB"/>
              <a:pPr>
                <a:defRPr/>
              </a:pPr>
              <a:t>23/01/2024</a:t>
            </a:fld>
            <a:endParaRPr lang="en-GB" dirty="0"/>
          </a:p>
        </p:txBody>
      </p:sp>
      <p:sp>
        <p:nvSpPr>
          <p:cNvPr id="51" name="Footer Placeholder 3">
            <a:extLst>
              <a:ext uri="{FF2B5EF4-FFF2-40B4-BE49-F238E27FC236}">
                <a16:creationId xmlns:a16="http://schemas.microsoft.com/office/drawing/2014/main" id="{B4EE9B5D-315D-E70A-A68A-839C0F16DF67}"/>
              </a:ext>
            </a:extLst>
          </p:cNvPr>
          <p:cNvSpPr>
            <a:spLocks noGrp="1"/>
          </p:cNvSpPr>
          <p:nvPr>
            <p:ph type="ftr" sz="quarter" idx="15"/>
          </p:nvPr>
        </p:nvSpPr>
        <p:spPr/>
        <p:txBody>
          <a:bodyPr/>
          <a:lstStyle>
            <a:lvl1pPr>
              <a:defRPr/>
            </a:lvl1pPr>
          </a:lstStyle>
          <a:p>
            <a:pPr>
              <a:defRPr/>
            </a:pPr>
            <a:r>
              <a:rPr lang="en-GB"/>
              <a:t>VTT – beyond the obvious</a:t>
            </a:r>
            <a:endParaRPr lang="en-GB" dirty="0"/>
          </a:p>
        </p:txBody>
      </p:sp>
      <p:sp>
        <p:nvSpPr>
          <p:cNvPr id="52" name="Slide Number Placeholder 4">
            <a:extLst>
              <a:ext uri="{FF2B5EF4-FFF2-40B4-BE49-F238E27FC236}">
                <a16:creationId xmlns:a16="http://schemas.microsoft.com/office/drawing/2014/main" id="{B40DFB28-DF1E-7A3D-A4E7-691CCEC2275C}"/>
              </a:ext>
            </a:extLst>
          </p:cNvPr>
          <p:cNvSpPr>
            <a:spLocks noGrp="1"/>
          </p:cNvSpPr>
          <p:nvPr>
            <p:ph type="sldNum" sz="quarter" idx="16"/>
          </p:nvPr>
        </p:nvSpPr>
        <p:spPr/>
        <p:txBody>
          <a:bodyPr/>
          <a:lstStyle>
            <a:lvl1pPr>
              <a:defRPr/>
            </a:lvl1pPr>
          </a:lstStyle>
          <a:p>
            <a:pPr>
              <a:defRPr/>
            </a:pPr>
            <a:fld id="{425F2A32-9BA6-4AC5-A6F2-FC49DCB614F5}" type="slidenum">
              <a:rPr lang="en-GB"/>
              <a:pPr>
                <a:defRPr/>
              </a:pPr>
              <a:t>‹Nr.›</a:t>
            </a:fld>
            <a:endParaRPr lang="en-GB" dirty="0"/>
          </a:p>
        </p:txBody>
      </p:sp>
    </p:spTree>
    <p:extLst>
      <p:ext uri="{BB962C8B-B14F-4D97-AF65-F5344CB8AC3E}">
        <p14:creationId xmlns:p14="http://schemas.microsoft.com/office/powerpoint/2010/main" val="4157727532"/>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TT 2020 Content slide 04">
    <p:spTree>
      <p:nvGrpSpPr>
        <p:cNvPr id="1" name=""/>
        <p:cNvGrpSpPr/>
        <p:nvPr/>
      </p:nvGrpSpPr>
      <p:grpSpPr>
        <a:xfrm>
          <a:off x="0" y="0"/>
          <a:ext cx="0" cy="0"/>
          <a:chOff x="0" y="0"/>
          <a:chExt cx="0" cy="0"/>
        </a:xfrm>
      </p:grpSpPr>
      <p:grpSp>
        <p:nvGrpSpPr>
          <p:cNvPr id="3" name="VTT_LogoStack_v3_16092019 pienempi koko">
            <a:extLst>
              <a:ext uri="{FF2B5EF4-FFF2-40B4-BE49-F238E27FC236}">
                <a16:creationId xmlns:a16="http://schemas.microsoft.com/office/drawing/2014/main" id="{CB89CA7F-B349-2901-8774-5F5C834BBE8E}"/>
              </a:ext>
            </a:extLst>
          </p:cNvPr>
          <p:cNvGrpSpPr>
            <a:grpSpLocks/>
          </p:cNvGrpSpPr>
          <p:nvPr userDrawn="1"/>
        </p:nvGrpSpPr>
        <p:grpSpPr bwMode="auto">
          <a:xfrm>
            <a:off x="10725150" y="0"/>
            <a:ext cx="1158875" cy="782638"/>
            <a:chOff x="7909204" y="1770762"/>
            <a:chExt cx="971550" cy="655638"/>
          </a:xfrm>
        </p:grpSpPr>
        <p:grpSp>
          <p:nvGrpSpPr>
            <p:cNvPr id="4" name="_VTT_logo_102019_01_white_on_orange">
              <a:extLst>
                <a:ext uri="{FF2B5EF4-FFF2-40B4-BE49-F238E27FC236}">
                  <a16:creationId xmlns:a16="http://schemas.microsoft.com/office/drawing/2014/main" id="{D624CA20-4710-0390-3594-621DADE7B446}"/>
                </a:ext>
              </a:extLst>
            </p:cNvPr>
            <p:cNvGrpSpPr>
              <a:grpSpLocks/>
            </p:cNvGrpSpPr>
            <p:nvPr userDrawn="1"/>
          </p:nvGrpSpPr>
          <p:grpSpPr bwMode="auto">
            <a:xfrm>
              <a:off x="7909204" y="1770762"/>
              <a:ext cx="971550" cy="655638"/>
              <a:chOff x="379933" y="-15999"/>
              <a:chExt cx="971550" cy="655638"/>
            </a:xfrm>
          </p:grpSpPr>
          <p:sp>
            <p:nvSpPr>
              <p:cNvPr id="48" name="Box">
                <a:extLst>
                  <a:ext uri="{FF2B5EF4-FFF2-40B4-BE49-F238E27FC236}">
                    <a16:creationId xmlns:a16="http://schemas.microsoft.com/office/drawing/2014/main" id="{387E7EDF-8F1C-5EA5-485E-FFFF0D2EF7ED}"/>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9" name="T2">
                <a:extLst>
                  <a:ext uri="{FF2B5EF4-FFF2-40B4-BE49-F238E27FC236}">
                    <a16:creationId xmlns:a16="http://schemas.microsoft.com/office/drawing/2014/main" id="{CB9A1820-006B-566D-E3F0-846453F5B3B0}"/>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 name="T1">
                <a:extLst>
                  <a:ext uri="{FF2B5EF4-FFF2-40B4-BE49-F238E27FC236}">
                    <a16:creationId xmlns:a16="http://schemas.microsoft.com/office/drawing/2014/main" id="{831AA7F3-1862-5BAC-F27C-B2C2276A54F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 name="V">
                <a:extLst>
                  <a:ext uri="{FF2B5EF4-FFF2-40B4-BE49-F238E27FC236}">
                    <a16:creationId xmlns:a16="http://schemas.microsoft.com/office/drawing/2014/main" id="{830434C9-011B-CEDF-B77D-6D66286B427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2_white_on_black" hidden="1">
              <a:extLst>
                <a:ext uri="{FF2B5EF4-FFF2-40B4-BE49-F238E27FC236}">
                  <a16:creationId xmlns:a16="http://schemas.microsoft.com/office/drawing/2014/main" id="{721B5A6A-BCAC-2D47-1077-BD55399B5EAF}"/>
                </a:ext>
              </a:extLst>
            </p:cNvPr>
            <p:cNvGrpSpPr>
              <a:grpSpLocks/>
            </p:cNvGrpSpPr>
            <p:nvPr userDrawn="1"/>
          </p:nvGrpSpPr>
          <p:grpSpPr bwMode="auto">
            <a:xfrm>
              <a:off x="7909204" y="1770762"/>
              <a:ext cx="971550" cy="655638"/>
              <a:chOff x="379933" y="-15999"/>
              <a:chExt cx="971550" cy="655638"/>
            </a:xfrm>
          </p:grpSpPr>
          <p:sp>
            <p:nvSpPr>
              <p:cNvPr id="44" name="Box">
                <a:extLst>
                  <a:ext uri="{FF2B5EF4-FFF2-40B4-BE49-F238E27FC236}">
                    <a16:creationId xmlns:a16="http://schemas.microsoft.com/office/drawing/2014/main" id="{4D91218E-DDFA-407B-1F0B-118C56B949E6}"/>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5" name="T2">
                <a:extLst>
                  <a:ext uri="{FF2B5EF4-FFF2-40B4-BE49-F238E27FC236}">
                    <a16:creationId xmlns:a16="http://schemas.microsoft.com/office/drawing/2014/main" id="{C4A544D4-F163-8A98-3F69-0D067F49FB2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 name="T1">
                <a:extLst>
                  <a:ext uri="{FF2B5EF4-FFF2-40B4-BE49-F238E27FC236}">
                    <a16:creationId xmlns:a16="http://schemas.microsoft.com/office/drawing/2014/main" id="{6FFF0E23-4800-59A2-86E3-DECE26C5CC0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 name="V">
                <a:extLst>
                  <a:ext uri="{FF2B5EF4-FFF2-40B4-BE49-F238E27FC236}">
                    <a16:creationId xmlns:a16="http://schemas.microsoft.com/office/drawing/2014/main" id="{41ABDDE8-A617-0438-6B41-C38911BC3BE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3_white_on_blue" hidden="1">
              <a:extLst>
                <a:ext uri="{FF2B5EF4-FFF2-40B4-BE49-F238E27FC236}">
                  <a16:creationId xmlns:a16="http://schemas.microsoft.com/office/drawing/2014/main" id="{40968E3F-1DDA-F19F-382B-47DE7ED06E5D}"/>
                </a:ext>
              </a:extLst>
            </p:cNvPr>
            <p:cNvGrpSpPr>
              <a:grpSpLocks/>
            </p:cNvGrpSpPr>
            <p:nvPr userDrawn="1"/>
          </p:nvGrpSpPr>
          <p:grpSpPr bwMode="auto">
            <a:xfrm>
              <a:off x="7909204" y="1770762"/>
              <a:ext cx="971550" cy="655638"/>
              <a:chOff x="379933" y="-15999"/>
              <a:chExt cx="971550" cy="655638"/>
            </a:xfrm>
          </p:grpSpPr>
          <p:sp>
            <p:nvSpPr>
              <p:cNvPr id="40" name="Box">
                <a:extLst>
                  <a:ext uri="{FF2B5EF4-FFF2-40B4-BE49-F238E27FC236}">
                    <a16:creationId xmlns:a16="http://schemas.microsoft.com/office/drawing/2014/main" id="{4A8E43B1-4A3D-C233-C660-BCCF285CF01F}"/>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1" name="T2">
                <a:extLst>
                  <a:ext uri="{FF2B5EF4-FFF2-40B4-BE49-F238E27FC236}">
                    <a16:creationId xmlns:a16="http://schemas.microsoft.com/office/drawing/2014/main" id="{2275F415-37FD-9D9E-05D1-25449294A8D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 name="T1">
                <a:extLst>
                  <a:ext uri="{FF2B5EF4-FFF2-40B4-BE49-F238E27FC236}">
                    <a16:creationId xmlns:a16="http://schemas.microsoft.com/office/drawing/2014/main" id="{CCCC5821-D416-6953-EA4C-0A5ED83C4E4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 name="V">
                <a:extLst>
                  <a:ext uri="{FF2B5EF4-FFF2-40B4-BE49-F238E27FC236}">
                    <a16:creationId xmlns:a16="http://schemas.microsoft.com/office/drawing/2014/main" id="{E6D886AC-3969-3179-155E-702E0C89EC6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4_white_on_dark_grey" hidden="1">
              <a:extLst>
                <a:ext uri="{FF2B5EF4-FFF2-40B4-BE49-F238E27FC236}">
                  <a16:creationId xmlns:a16="http://schemas.microsoft.com/office/drawing/2014/main" id="{B1FF8352-3420-C209-14DC-1A68B4D62881}"/>
                </a:ext>
              </a:extLst>
            </p:cNvPr>
            <p:cNvGrpSpPr>
              <a:grpSpLocks/>
            </p:cNvGrpSpPr>
            <p:nvPr userDrawn="1"/>
          </p:nvGrpSpPr>
          <p:grpSpPr bwMode="auto">
            <a:xfrm>
              <a:off x="7909204" y="1770762"/>
              <a:ext cx="971550" cy="655638"/>
              <a:chOff x="379933" y="-15999"/>
              <a:chExt cx="971550" cy="655638"/>
            </a:xfrm>
          </p:grpSpPr>
          <p:sp>
            <p:nvSpPr>
              <p:cNvPr id="36" name="Box">
                <a:extLst>
                  <a:ext uri="{FF2B5EF4-FFF2-40B4-BE49-F238E27FC236}">
                    <a16:creationId xmlns:a16="http://schemas.microsoft.com/office/drawing/2014/main" id="{39C3442A-40C7-76AD-F5D8-6AD1DB593729}"/>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7" name="T2">
                <a:extLst>
                  <a:ext uri="{FF2B5EF4-FFF2-40B4-BE49-F238E27FC236}">
                    <a16:creationId xmlns:a16="http://schemas.microsoft.com/office/drawing/2014/main" id="{16407753-78FB-1D5D-BD17-CA96A39BF22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 name="T1">
                <a:extLst>
                  <a:ext uri="{FF2B5EF4-FFF2-40B4-BE49-F238E27FC236}">
                    <a16:creationId xmlns:a16="http://schemas.microsoft.com/office/drawing/2014/main" id="{691EA8EF-272F-C520-3901-087E365237B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9" name="V">
                <a:extLst>
                  <a:ext uri="{FF2B5EF4-FFF2-40B4-BE49-F238E27FC236}">
                    <a16:creationId xmlns:a16="http://schemas.microsoft.com/office/drawing/2014/main" id="{70C64825-2419-5696-D97E-53664EC67C9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5_dark_grey_on_white" hidden="1">
              <a:extLst>
                <a:ext uri="{FF2B5EF4-FFF2-40B4-BE49-F238E27FC236}">
                  <a16:creationId xmlns:a16="http://schemas.microsoft.com/office/drawing/2014/main" id="{C6CAC24E-EB52-0E64-DBDA-932A1ED8999C}"/>
                </a:ext>
              </a:extLst>
            </p:cNvPr>
            <p:cNvGrpSpPr>
              <a:grpSpLocks/>
            </p:cNvGrpSpPr>
            <p:nvPr userDrawn="1"/>
          </p:nvGrpSpPr>
          <p:grpSpPr bwMode="auto">
            <a:xfrm>
              <a:off x="7909204" y="1770762"/>
              <a:ext cx="971550" cy="655638"/>
              <a:chOff x="379933" y="-15999"/>
              <a:chExt cx="971550" cy="655638"/>
            </a:xfrm>
          </p:grpSpPr>
          <p:sp>
            <p:nvSpPr>
              <p:cNvPr id="32" name="Box">
                <a:extLst>
                  <a:ext uri="{FF2B5EF4-FFF2-40B4-BE49-F238E27FC236}">
                    <a16:creationId xmlns:a16="http://schemas.microsoft.com/office/drawing/2014/main" id="{F3C48A53-53BE-66E9-072A-33C7E5C0D3D6}"/>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3" name="T2">
                <a:extLst>
                  <a:ext uri="{FF2B5EF4-FFF2-40B4-BE49-F238E27FC236}">
                    <a16:creationId xmlns:a16="http://schemas.microsoft.com/office/drawing/2014/main" id="{6A213A73-E3BE-A894-D78A-26A60AC1E84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 name="T1">
                <a:extLst>
                  <a:ext uri="{FF2B5EF4-FFF2-40B4-BE49-F238E27FC236}">
                    <a16:creationId xmlns:a16="http://schemas.microsoft.com/office/drawing/2014/main" id="{2F0B951A-66C0-2F0E-0AA8-5A9F140CF8B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 name="V">
                <a:extLst>
                  <a:ext uri="{FF2B5EF4-FFF2-40B4-BE49-F238E27FC236}">
                    <a16:creationId xmlns:a16="http://schemas.microsoft.com/office/drawing/2014/main" id="{F68DC6E2-CB76-3E92-B15E-7AF480ABDB0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6_orange_blue_on_white" hidden="1">
              <a:extLst>
                <a:ext uri="{FF2B5EF4-FFF2-40B4-BE49-F238E27FC236}">
                  <a16:creationId xmlns:a16="http://schemas.microsoft.com/office/drawing/2014/main" id="{48454087-DFF6-05C6-3692-968936899275}"/>
                </a:ext>
              </a:extLst>
            </p:cNvPr>
            <p:cNvGrpSpPr>
              <a:grpSpLocks/>
            </p:cNvGrpSpPr>
            <p:nvPr userDrawn="1"/>
          </p:nvGrpSpPr>
          <p:grpSpPr bwMode="auto">
            <a:xfrm>
              <a:off x="7909204" y="1770762"/>
              <a:ext cx="971550" cy="655638"/>
              <a:chOff x="379933" y="-15999"/>
              <a:chExt cx="971550" cy="655638"/>
            </a:xfrm>
          </p:grpSpPr>
          <p:sp>
            <p:nvSpPr>
              <p:cNvPr id="28" name="Box">
                <a:extLst>
                  <a:ext uri="{FF2B5EF4-FFF2-40B4-BE49-F238E27FC236}">
                    <a16:creationId xmlns:a16="http://schemas.microsoft.com/office/drawing/2014/main" id="{39C52C50-E8EA-60CB-2A84-DC5985A0817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9" name="T2">
                <a:extLst>
                  <a:ext uri="{FF2B5EF4-FFF2-40B4-BE49-F238E27FC236}">
                    <a16:creationId xmlns:a16="http://schemas.microsoft.com/office/drawing/2014/main" id="{84B26049-BD4A-8C76-D73D-FCC2D37DA3D9}"/>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 name="T1">
                <a:extLst>
                  <a:ext uri="{FF2B5EF4-FFF2-40B4-BE49-F238E27FC236}">
                    <a16:creationId xmlns:a16="http://schemas.microsoft.com/office/drawing/2014/main" id="{CF40DC8C-6D26-E293-9EA9-BCF4FC7D833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 name="V">
                <a:extLst>
                  <a:ext uri="{FF2B5EF4-FFF2-40B4-BE49-F238E27FC236}">
                    <a16:creationId xmlns:a16="http://schemas.microsoft.com/office/drawing/2014/main" id="{9D75B3E7-D348-0076-2470-66DE69AA1D34}"/>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7_blue_on_white" hidden="1">
              <a:extLst>
                <a:ext uri="{FF2B5EF4-FFF2-40B4-BE49-F238E27FC236}">
                  <a16:creationId xmlns:a16="http://schemas.microsoft.com/office/drawing/2014/main" id="{61B0AE8B-9229-DC6C-A655-3AD5CEF0AFB1}"/>
                </a:ext>
              </a:extLst>
            </p:cNvPr>
            <p:cNvGrpSpPr>
              <a:grpSpLocks/>
            </p:cNvGrpSpPr>
            <p:nvPr userDrawn="1"/>
          </p:nvGrpSpPr>
          <p:grpSpPr bwMode="auto">
            <a:xfrm>
              <a:off x="7909204" y="1770762"/>
              <a:ext cx="971550" cy="655638"/>
              <a:chOff x="379933" y="-15999"/>
              <a:chExt cx="971550" cy="655638"/>
            </a:xfrm>
          </p:grpSpPr>
          <p:sp>
            <p:nvSpPr>
              <p:cNvPr id="24" name="Box">
                <a:extLst>
                  <a:ext uri="{FF2B5EF4-FFF2-40B4-BE49-F238E27FC236}">
                    <a16:creationId xmlns:a16="http://schemas.microsoft.com/office/drawing/2014/main" id="{C2C067B2-4B86-7394-2D5C-D22CDC43B580}"/>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5" name="T2">
                <a:extLst>
                  <a:ext uri="{FF2B5EF4-FFF2-40B4-BE49-F238E27FC236}">
                    <a16:creationId xmlns:a16="http://schemas.microsoft.com/office/drawing/2014/main" id="{F1832D6E-D75E-2E31-FAAA-8C1985CA8976}"/>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 name="T1">
                <a:extLst>
                  <a:ext uri="{FF2B5EF4-FFF2-40B4-BE49-F238E27FC236}">
                    <a16:creationId xmlns:a16="http://schemas.microsoft.com/office/drawing/2014/main" id="{4877F4D5-356F-1A05-5301-00EEF0479C1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7" name="V">
                <a:extLst>
                  <a:ext uri="{FF2B5EF4-FFF2-40B4-BE49-F238E27FC236}">
                    <a16:creationId xmlns:a16="http://schemas.microsoft.com/office/drawing/2014/main" id="{B88C3C50-C15D-D947-0657-8C902CD1D4E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4" name="_VTT_logo_102019_08_black_on_white" hidden="1">
              <a:extLst>
                <a:ext uri="{FF2B5EF4-FFF2-40B4-BE49-F238E27FC236}">
                  <a16:creationId xmlns:a16="http://schemas.microsoft.com/office/drawing/2014/main" id="{7521A50B-6047-0FDB-346C-749F9C30F831}"/>
                </a:ext>
              </a:extLst>
            </p:cNvPr>
            <p:cNvGrpSpPr>
              <a:grpSpLocks/>
            </p:cNvGrpSpPr>
            <p:nvPr userDrawn="1"/>
          </p:nvGrpSpPr>
          <p:grpSpPr bwMode="auto">
            <a:xfrm>
              <a:off x="7909204" y="1770762"/>
              <a:ext cx="971550" cy="655638"/>
              <a:chOff x="379933" y="-15999"/>
              <a:chExt cx="971550" cy="655638"/>
            </a:xfrm>
          </p:grpSpPr>
          <p:sp>
            <p:nvSpPr>
              <p:cNvPr id="20" name="Box">
                <a:extLst>
                  <a:ext uri="{FF2B5EF4-FFF2-40B4-BE49-F238E27FC236}">
                    <a16:creationId xmlns:a16="http://schemas.microsoft.com/office/drawing/2014/main" id="{BC6F6DF7-B84A-14A9-373C-D94FCA95075F}"/>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1" name="T2">
                <a:extLst>
                  <a:ext uri="{FF2B5EF4-FFF2-40B4-BE49-F238E27FC236}">
                    <a16:creationId xmlns:a16="http://schemas.microsoft.com/office/drawing/2014/main" id="{EE2A6470-B39F-7F7C-B737-DDEE15A4EAAA}"/>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 name="T1">
                <a:extLst>
                  <a:ext uri="{FF2B5EF4-FFF2-40B4-BE49-F238E27FC236}">
                    <a16:creationId xmlns:a16="http://schemas.microsoft.com/office/drawing/2014/main" id="{414894ED-9970-E3D7-C06E-38D69026DA9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 name="V">
                <a:extLst>
                  <a:ext uri="{FF2B5EF4-FFF2-40B4-BE49-F238E27FC236}">
                    <a16:creationId xmlns:a16="http://schemas.microsoft.com/office/drawing/2014/main" id="{F538BF16-D70A-B1EA-9CA6-2689CE53162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5" name="_VTT_logo_102019_09_orange_on_white" hidden="1">
              <a:extLst>
                <a:ext uri="{FF2B5EF4-FFF2-40B4-BE49-F238E27FC236}">
                  <a16:creationId xmlns:a16="http://schemas.microsoft.com/office/drawing/2014/main" id="{C1E0655F-6457-54D1-4CC7-2039002D5E45}"/>
                </a:ext>
              </a:extLst>
            </p:cNvPr>
            <p:cNvGrpSpPr>
              <a:grpSpLocks/>
            </p:cNvGrpSpPr>
            <p:nvPr userDrawn="1"/>
          </p:nvGrpSpPr>
          <p:grpSpPr bwMode="auto">
            <a:xfrm>
              <a:off x="7909204" y="1770762"/>
              <a:ext cx="971550" cy="655638"/>
              <a:chOff x="379933" y="-15999"/>
              <a:chExt cx="971550" cy="655638"/>
            </a:xfrm>
          </p:grpSpPr>
          <p:sp>
            <p:nvSpPr>
              <p:cNvPr id="16" name="Box">
                <a:extLst>
                  <a:ext uri="{FF2B5EF4-FFF2-40B4-BE49-F238E27FC236}">
                    <a16:creationId xmlns:a16="http://schemas.microsoft.com/office/drawing/2014/main" id="{268411C1-9CCF-A6B8-DCA7-CF0E03578BF1}"/>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7" name="T2">
                <a:extLst>
                  <a:ext uri="{FF2B5EF4-FFF2-40B4-BE49-F238E27FC236}">
                    <a16:creationId xmlns:a16="http://schemas.microsoft.com/office/drawing/2014/main" id="{9DC539E6-F549-28EC-F379-7F000CA4679B}"/>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 name="T1">
                <a:extLst>
                  <a:ext uri="{FF2B5EF4-FFF2-40B4-BE49-F238E27FC236}">
                    <a16:creationId xmlns:a16="http://schemas.microsoft.com/office/drawing/2014/main" id="{07DC5355-57E2-AEB4-E48C-945B4E41FE5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 name="V">
                <a:extLst>
                  <a:ext uri="{FF2B5EF4-FFF2-40B4-BE49-F238E27FC236}">
                    <a16:creationId xmlns:a16="http://schemas.microsoft.com/office/drawing/2014/main" id="{12DDBB93-2CC6-463F-CE01-0067F906CF1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2" name="Title 1"/>
          <p:cNvSpPr>
            <a:spLocks noGrp="1"/>
          </p:cNvSpPr>
          <p:nvPr>
            <p:ph type="title"/>
          </p:nvPr>
        </p:nvSpPr>
        <p:spPr>
          <a:xfrm>
            <a:off x="959999" y="782400"/>
            <a:ext cx="9264000" cy="993600"/>
          </a:xfrm>
        </p:spPr>
        <p:txBody>
          <a:bodyPr/>
          <a:lstStyle/>
          <a:p>
            <a:r>
              <a:rPr lang="en-GB" noProof="0"/>
              <a:t>Click to edit Master title style</a:t>
            </a:r>
          </a:p>
        </p:txBody>
      </p:sp>
      <p:sp>
        <p:nvSpPr>
          <p:cNvPr id="8" name="Content Placeholder 7"/>
          <p:cNvSpPr>
            <a:spLocks noGrp="1"/>
          </p:cNvSpPr>
          <p:nvPr>
            <p:ph sz="quarter" idx="13"/>
          </p:nvPr>
        </p:nvSpPr>
        <p:spPr>
          <a:xfrm>
            <a:off x="958849" y="2097601"/>
            <a:ext cx="3024000" cy="4056401"/>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7" name="Content Placeholder 7"/>
          <p:cNvSpPr>
            <a:spLocks noGrp="1"/>
          </p:cNvSpPr>
          <p:nvPr>
            <p:ph sz="quarter" idx="14"/>
          </p:nvPr>
        </p:nvSpPr>
        <p:spPr>
          <a:xfrm>
            <a:off x="4079175" y="2097601"/>
            <a:ext cx="3024000" cy="4056401"/>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9" name="Content Placeholder 7"/>
          <p:cNvSpPr>
            <a:spLocks noGrp="1"/>
          </p:cNvSpPr>
          <p:nvPr>
            <p:ph sz="quarter" idx="15"/>
          </p:nvPr>
        </p:nvSpPr>
        <p:spPr>
          <a:xfrm>
            <a:off x="7199500" y="2097600"/>
            <a:ext cx="3024000" cy="4056403"/>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52" name="Date Placeholder 2">
            <a:extLst>
              <a:ext uri="{FF2B5EF4-FFF2-40B4-BE49-F238E27FC236}">
                <a16:creationId xmlns:a16="http://schemas.microsoft.com/office/drawing/2014/main" id="{0C11C85A-43EC-397A-6538-96D4D2F5C6B0}"/>
              </a:ext>
            </a:extLst>
          </p:cNvPr>
          <p:cNvSpPr>
            <a:spLocks noGrp="1"/>
          </p:cNvSpPr>
          <p:nvPr>
            <p:ph type="dt" sz="half" idx="16"/>
          </p:nvPr>
        </p:nvSpPr>
        <p:spPr/>
        <p:txBody>
          <a:bodyPr/>
          <a:lstStyle>
            <a:lvl1pPr>
              <a:defRPr/>
            </a:lvl1pPr>
          </a:lstStyle>
          <a:p>
            <a:pPr>
              <a:defRPr/>
            </a:pPr>
            <a:fld id="{57CE30A0-765F-46F1-AC7B-BB98F6557247}" type="datetime1">
              <a:rPr lang="en-GB"/>
              <a:pPr>
                <a:defRPr/>
              </a:pPr>
              <a:t>23/01/2024</a:t>
            </a:fld>
            <a:endParaRPr lang="en-GB" dirty="0"/>
          </a:p>
        </p:txBody>
      </p:sp>
      <p:sp>
        <p:nvSpPr>
          <p:cNvPr id="53" name="Footer Placeholder 3">
            <a:extLst>
              <a:ext uri="{FF2B5EF4-FFF2-40B4-BE49-F238E27FC236}">
                <a16:creationId xmlns:a16="http://schemas.microsoft.com/office/drawing/2014/main" id="{32DD3359-BDA1-9245-D8F4-CE121F114A01}"/>
              </a:ext>
            </a:extLst>
          </p:cNvPr>
          <p:cNvSpPr>
            <a:spLocks noGrp="1"/>
          </p:cNvSpPr>
          <p:nvPr>
            <p:ph type="ftr" sz="quarter" idx="17"/>
          </p:nvPr>
        </p:nvSpPr>
        <p:spPr/>
        <p:txBody>
          <a:bodyPr/>
          <a:lstStyle>
            <a:lvl1pPr>
              <a:defRPr/>
            </a:lvl1pPr>
          </a:lstStyle>
          <a:p>
            <a:pPr>
              <a:defRPr/>
            </a:pPr>
            <a:r>
              <a:rPr lang="en-GB"/>
              <a:t>VTT – beyond the obvious</a:t>
            </a:r>
            <a:endParaRPr lang="en-GB" dirty="0"/>
          </a:p>
        </p:txBody>
      </p:sp>
      <p:sp>
        <p:nvSpPr>
          <p:cNvPr id="54" name="Slide Number Placeholder 4">
            <a:extLst>
              <a:ext uri="{FF2B5EF4-FFF2-40B4-BE49-F238E27FC236}">
                <a16:creationId xmlns:a16="http://schemas.microsoft.com/office/drawing/2014/main" id="{BE74C1F6-6F90-17E7-59D7-8B753E316413}"/>
              </a:ext>
            </a:extLst>
          </p:cNvPr>
          <p:cNvSpPr>
            <a:spLocks noGrp="1"/>
          </p:cNvSpPr>
          <p:nvPr>
            <p:ph type="sldNum" sz="quarter" idx="18"/>
          </p:nvPr>
        </p:nvSpPr>
        <p:spPr/>
        <p:txBody>
          <a:bodyPr/>
          <a:lstStyle>
            <a:lvl1pPr>
              <a:defRPr/>
            </a:lvl1pPr>
          </a:lstStyle>
          <a:p>
            <a:pPr>
              <a:defRPr/>
            </a:pPr>
            <a:fld id="{32DEA69C-96B9-4A0A-897F-E6366D7B3D42}" type="slidenum">
              <a:rPr lang="en-GB"/>
              <a:pPr>
                <a:defRPr/>
              </a:pPr>
              <a:t>‹Nr.›</a:t>
            </a:fld>
            <a:endParaRPr lang="en-GB" dirty="0"/>
          </a:p>
        </p:txBody>
      </p:sp>
    </p:spTree>
    <p:extLst>
      <p:ext uri="{BB962C8B-B14F-4D97-AF65-F5344CB8AC3E}">
        <p14:creationId xmlns:p14="http://schemas.microsoft.com/office/powerpoint/2010/main" val="178720792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7C0B004-69FD-E49A-6943-0AFB84CDF50E}"/>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5E66A1DD-1F04-EAB6-C3DD-A9F2BE8A118D}"/>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D2965698-2CF5-AF5A-17B7-AEE6DAAC9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2BA146A3-A08C-4929-33C5-A392F3F41BDE}"/>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C0247E05-CD96-D7C0-3829-A80611946C70}"/>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57068BD6-5CB5-B5C4-B706-550F83808C0E}"/>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1DA6CA60-5C3F-17D2-513D-D33C726BD1EC}"/>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14886007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TT 2020 Content slide 05">
    <p:spTree>
      <p:nvGrpSpPr>
        <p:cNvPr id="1" name=""/>
        <p:cNvGrpSpPr/>
        <p:nvPr/>
      </p:nvGrpSpPr>
      <p:grpSpPr>
        <a:xfrm>
          <a:off x="0" y="0"/>
          <a:ext cx="0" cy="0"/>
          <a:chOff x="0" y="0"/>
          <a:chExt cx="0" cy="0"/>
        </a:xfrm>
      </p:grpSpPr>
      <p:grpSp>
        <p:nvGrpSpPr>
          <p:cNvPr id="3" name="VTT_LogoStack_v3_16092019 pienempi koko">
            <a:extLst>
              <a:ext uri="{FF2B5EF4-FFF2-40B4-BE49-F238E27FC236}">
                <a16:creationId xmlns:a16="http://schemas.microsoft.com/office/drawing/2014/main" id="{510F67CB-1620-D96C-D1F3-5C0D0EDF96EF}"/>
              </a:ext>
            </a:extLst>
          </p:cNvPr>
          <p:cNvGrpSpPr>
            <a:grpSpLocks/>
          </p:cNvGrpSpPr>
          <p:nvPr userDrawn="1"/>
        </p:nvGrpSpPr>
        <p:grpSpPr bwMode="auto">
          <a:xfrm>
            <a:off x="10725150" y="0"/>
            <a:ext cx="1158875" cy="782638"/>
            <a:chOff x="7909204" y="1770762"/>
            <a:chExt cx="971550" cy="655638"/>
          </a:xfrm>
        </p:grpSpPr>
        <p:grpSp>
          <p:nvGrpSpPr>
            <p:cNvPr id="4" name="_VTT_logo_102019_01_white_on_orange">
              <a:extLst>
                <a:ext uri="{FF2B5EF4-FFF2-40B4-BE49-F238E27FC236}">
                  <a16:creationId xmlns:a16="http://schemas.microsoft.com/office/drawing/2014/main" id="{46DC24C6-F451-B87E-700D-EC8278E660E7}"/>
                </a:ext>
              </a:extLst>
            </p:cNvPr>
            <p:cNvGrpSpPr>
              <a:grpSpLocks/>
            </p:cNvGrpSpPr>
            <p:nvPr userDrawn="1"/>
          </p:nvGrpSpPr>
          <p:grpSpPr bwMode="auto">
            <a:xfrm>
              <a:off x="7909204" y="1770762"/>
              <a:ext cx="971550" cy="655638"/>
              <a:chOff x="379933" y="-15999"/>
              <a:chExt cx="971550" cy="655638"/>
            </a:xfrm>
          </p:grpSpPr>
          <p:sp>
            <p:nvSpPr>
              <p:cNvPr id="45" name="Box">
                <a:extLst>
                  <a:ext uri="{FF2B5EF4-FFF2-40B4-BE49-F238E27FC236}">
                    <a16:creationId xmlns:a16="http://schemas.microsoft.com/office/drawing/2014/main" id="{E1538298-D14E-4CC7-5086-C3205317F40F}"/>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6" name="T2">
                <a:extLst>
                  <a:ext uri="{FF2B5EF4-FFF2-40B4-BE49-F238E27FC236}">
                    <a16:creationId xmlns:a16="http://schemas.microsoft.com/office/drawing/2014/main" id="{509EB254-889A-18AA-1731-A7097183464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 name="T1">
                <a:extLst>
                  <a:ext uri="{FF2B5EF4-FFF2-40B4-BE49-F238E27FC236}">
                    <a16:creationId xmlns:a16="http://schemas.microsoft.com/office/drawing/2014/main" id="{524F2941-C486-2C85-A0C4-23B1B8F71C0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V">
                <a:extLst>
                  <a:ext uri="{FF2B5EF4-FFF2-40B4-BE49-F238E27FC236}">
                    <a16:creationId xmlns:a16="http://schemas.microsoft.com/office/drawing/2014/main" id="{F79FF1B6-0C99-4DF0-4B3D-855C1D0955C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2_white_on_black" hidden="1">
              <a:extLst>
                <a:ext uri="{FF2B5EF4-FFF2-40B4-BE49-F238E27FC236}">
                  <a16:creationId xmlns:a16="http://schemas.microsoft.com/office/drawing/2014/main" id="{711AFF5F-76F9-FCCD-D554-B7A692CFB494}"/>
                </a:ext>
              </a:extLst>
            </p:cNvPr>
            <p:cNvGrpSpPr>
              <a:grpSpLocks/>
            </p:cNvGrpSpPr>
            <p:nvPr userDrawn="1"/>
          </p:nvGrpSpPr>
          <p:grpSpPr bwMode="auto">
            <a:xfrm>
              <a:off x="7909204" y="1770762"/>
              <a:ext cx="971550" cy="655638"/>
              <a:chOff x="379933" y="-15999"/>
              <a:chExt cx="971550" cy="655638"/>
            </a:xfrm>
          </p:grpSpPr>
          <p:sp>
            <p:nvSpPr>
              <p:cNvPr id="41" name="Box">
                <a:extLst>
                  <a:ext uri="{FF2B5EF4-FFF2-40B4-BE49-F238E27FC236}">
                    <a16:creationId xmlns:a16="http://schemas.microsoft.com/office/drawing/2014/main" id="{6A4B4457-E7B6-D68C-9E2E-ED2AE67ABB93}"/>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2" name="T2">
                <a:extLst>
                  <a:ext uri="{FF2B5EF4-FFF2-40B4-BE49-F238E27FC236}">
                    <a16:creationId xmlns:a16="http://schemas.microsoft.com/office/drawing/2014/main" id="{9F836785-021A-7D86-B399-2404C5C24D7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 name="T1">
                <a:extLst>
                  <a:ext uri="{FF2B5EF4-FFF2-40B4-BE49-F238E27FC236}">
                    <a16:creationId xmlns:a16="http://schemas.microsoft.com/office/drawing/2014/main" id="{1827BE75-C880-8B4F-EBCE-6CCA644CECC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V">
                <a:extLst>
                  <a:ext uri="{FF2B5EF4-FFF2-40B4-BE49-F238E27FC236}">
                    <a16:creationId xmlns:a16="http://schemas.microsoft.com/office/drawing/2014/main" id="{ED5062F8-2551-1C52-5268-D08CE989F19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3_white_on_blue" hidden="1">
              <a:extLst>
                <a:ext uri="{FF2B5EF4-FFF2-40B4-BE49-F238E27FC236}">
                  <a16:creationId xmlns:a16="http://schemas.microsoft.com/office/drawing/2014/main" id="{092E5864-F5E0-FDA0-1445-08C8F15D0E5C}"/>
                </a:ext>
              </a:extLst>
            </p:cNvPr>
            <p:cNvGrpSpPr>
              <a:grpSpLocks/>
            </p:cNvGrpSpPr>
            <p:nvPr userDrawn="1"/>
          </p:nvGrpSpPr>
          <p:grpSpPr bwMode="auto">
            <a:xfrm>
              <a:off x="7909204" y="1770762"/>
              <a:ext cx="971550" cy="655638"/>
              <a:chOff x="379933" y="-15999"/>
              <a:chExt cx="971550" cy="655638"/>
            </a:xfrm>
          </p:grpSpPr>
          <p:sp>
            <p:nvSpPr>
              <p:cNvPr id="37" name="Box">
                <a:extLst>
                  <a:ext uri="{FF2B5EF4-FFF2-40B4-BE49-F238E27FC236}">
                    <a16:creationId xmlns:a16="http://schemas.microsoft.com/office/drawing/2014/main" id="{F7228F68-851C-3821-EE05-CE3D094E10AC}"/>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8" name="T2">
                <a:extLst>
                  <a:ext uri="{FF2B5EF4-FFF2-40B4-BE49-F238E27FC236}">
                    <a16:creationId xmlns:a16="http://schemas.microsoft.com/office/drawing/2014/main" id="{4962CBEF-597D-DA71-9ACB-7472295F0D0E}"/>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9" name="T1">
                <a:extLst>
                  <a:ext uri="{FF2B5EF4-FFF2-40B4-BE49-F238E27FC236}">
                    <a16:creationId xmlns:a16="http://schemas.microsoft.com/office/drawing/2014/main" id="{37E83561-9D80-C758-4860-D0A0A647A2A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V">
                <a:extLst>
                  <a:ext uri="{FF2B5EF4-FFF2-40B4-BE49-F238E27FC236}">
                    <a16:creationId xmlns:a16="http://schemas.microsoft.com/office/drawing/2014/main" id="{DC155164-BEDF-AC73-41DC-A5A675FA9B07}"/>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A14E1A7B-8B03-C34E-435F-BD7CD0B50F1D}"/>
                </a:ext>
              </a:extLst>
            </p:cNvPr>
            <p:cNvGrpSpPr>
              <a:grpSpLocks/>
            </p:cNvGrpSpPr>
            <p:nvPr userDrawn="1"/>
          </p:nvGrpSpPr>
          <p:grpSpPr bwMode="auto">
            <a:xfrm>
              <a:off x="7909204" y="1770762"/>
              <a:ext cx="971550" cy="655638"/>
              <a:chOff x="379933" y="-15999"/>
              <a:chExt cx="971550" cy="655638"/>
            </a:xfrm>
          </p:grpSpPr>
          <p:sp>
            <p:nvSpPr>
              <p:cNvPr id="33" name="Box">
                <a:extLst>
                  <a:ext uri="{FF2B5EF4-FFF2-40B4-BE49-F238E27FC236}">
                    <a16:creationId xmlns:a16="http://schemas.microsoft.com/office/drawing/2014/main" id="{A96E0EFA-BADB-76C1-3442-14D64EF3DF38}"/>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4" name="T2">
                <a:extLst>
                  <a:ext uri="{FF2B5EF4-FFF2-40B4-BE49-F238E27FC236}">
                    <a16:creationId xmlns:a16="http://schemas.microsoft.com/office/drawing/2014/main" id="{60442764-7670-A65B-44A0-871363C30E6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 name="T1">
                <a:extLst>
                  <a:ext uri="{FF2B5EF4-FFF2-40B4-BE49-F238E27FC236}">
                    <a16:creationId xmlns:a16="http://schemas.microsoft.com/office/drawing/2014/main" id="{FABC930E-46A9-5B4A-48DE-A14DCE5D274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V">
                <a:extLst>
                  <a:ext uri="{FF2B5EF4-FFF2-40B4-BE49-F238E27FC236}">
                    <a16:creationId xmlns:a16="http://schemas.microsoft.com/office/drawing/2014/main" id="{78F307D8-BBF9-873D-1004-CD8DD20B8D2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5_dark_grey_on_white" hidden="1">
              <a:extLst>
                <a:ext uri="{FF2B5EF4-FFF2-40B4-BE49-F238E27FC236}">
                  <a16:creationId xmlns:a16="http://schemas.microsoft.com/office/drawing/2014/main" id="{6B831CA9-69EA-10B2-EC5F-95B23169895B}"/>
                </a:ext>
              </a:extLst>
            </p:cNvPr>
            <p:cNvGrpSpPr>
              <a:grpSpLocks/>
            </p:cNvGrpSpPr>
            <p:nvPr userDrawn="1"/>
          </p:nvGrpSpPr>
          <p:grpSpPr bwMode="auto">
            <a:xfrm>
              <a:off x="7909204" y="1770762"/>
              <a:ext cx="971550" cy="655638"/>
              <a:chOff x="379933" y="-15999"/>
              <a:chExt cx="971550" cy="655638"/>
            </a:xfrm>
          </p:grpSpPr>
          <p:sp>
            <p:nvSpPr>
              <p:cNvPr id="29" name="Box">
                <a:extLst>
                  <a:ext uri="{FF2B5EF4-FFF2-40B4-BE49-F238E27FC236}">
                    <a16:creationId xmlns:a16="http://schemas.microsoft.com/office/drawing/2014/main" id="{F8184AD2-5503-8E7B-ED9F-8323C214FD60}"/>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0" name="T2">
                <a:extLst>
                  <a:ext uri="{FF2B5EF4-FFF2-40B4-BE49-F238E27FC236}">
                    <a16:creationId xmlns:a16="http://schemas.microsoft.com/office/drawing/2014/main" id="{19C487D9-216C-1DF1-FFC2-1FB18C2513B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 name="T1">
                <a:extLst>
                  <a:ext uri="{FF2B5EF4-FFF2-40B4-BE49-F238E27FC236}">
                    <a16:creationId xmlns:a16="http://schemas.microsoft.com/office/drawing/2014/main" id="{80B7DB5F-8A33-EE53-9BF0-FF4D4C3CA72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V">
                <a:extLst>
                  <a:ext uri="{FF2B5EF4-FFF2-40B4-BE49-F238E27FC236}">
                    <a16:creationId xmlns:a16="http://schemas.microsoft.com/office/drawing/2014/main" id="{56532856-7CB9-EE8E-0EC0-B35A7AE269D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9" name="_VTT_logo_102019_06_orange_blue_on_white" hidden="1">
              <a:extLst>
                <a:ext uri="{FF2B5EF4-FFF2-40B4-BE49-F238E27FC236}">
                  <a16:creationId xmlns:a16="http://schemas.microsoft.com/office/drawing/2014/main" id="{D1DD4E5F-C8F5-BC14-7CF0-0D1885B775D3}"/>
                </a:ext>
              </a:extLst>
            </p:cNvPr>
            <p:cNvGrpSpPr>
              <a:grpSpLocks/>
            </p:cNvGrpSpPr>
            <p:nvPr userDrawn="1"/>
          </p:nvGrpSpPr>
          <p:grpSpPr bwMode="auto">
            <a:xfrm>
              <a:off x="7909204" y="1770762"/>
              <a:ext cx="971550" cy="655638"/>
              <a:chOff x="379933" y="-15999"/>
              <a:chExt cx="971550" cy="655638"/>
            </a:xfrm>
          </p:grpSpPr>
          <p:sp>
            <p:nvSpPr>
              <p:cNvPr id="25" name="Box">
                <a:extLst>
                  <a:ext uri="{FF2B5EF4-FFF2-40B4-BE49-F238E27FC236}">
                    <a16:creationId xmlns:a16="http://schemas.microsoft.com/office/drawing/2014/main" id="{7E24C1ED-2B2D-F7D9-BA10-ABD86201217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6" name="T2">
                <a:extLst>
                  <a:ext uri="{FF2B5EF4-FFF2-40B4-BE49-F238E27FC236}">
                    <a16:creationId xmlns:a16="http://schemas.microsoft.com/office/drawing/2014/main" id="{05251424-5573-9AF1-ED70-25987CA71718}"/>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7" name="T1">
                <a:extLst>
                  <a:ext uri="{FF2B5EF4-FFF2-40B4-BE49-F238E27FC236}">
                    <a16:creationId xmlns:a16="http://schemas.microsoft.com/office/drawing/2014/main" id="{650213BE-39C3-0DC8-D3DA-FAABE49C411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V">
                <a:extLst>
                  <a:ext uri="{FF2B5EF4-FFF2-40B4-BE49-F238E27FC236}">
                    <a16:creationId xmlns:a16="http://schemas.microsoft.com/office/drawing/2014/main" id="{D33D64FE-DA0E-D723-9B2C-90C5EB80B60D}"/>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7_blue_on_white" hidden="1">
              <a:extLst>
                <a:ext uri="{FF2B5EF4-FFF2-40B4-BE49-F238E27FC236}">
                  <a16:creationId xmlns:a16="http://schemas.microsoft.com/office/drawing/2014/main" id="{1D80F237-E898-70E5-DCFE-C609901CB256}"/>
                </a:ext>
              </a:extLst>
            </p:cNvPr>
            <p:cNvGrpSpPr>
              <a:grpSpLocks/>
            </p:cNvGrpSpPr>
            <p:nvPr userDrawn="1"/>
          </p:nvGrpSpPr>
          <p:grpSpPr bwMode="auto">
            <a:xfrm>
              <a:off x="7909204" y="1770762"/>
              <a:ext cx="971550" cy="655638"/>
              <a:chOff x="379933" y="-15999"/>
              <a:chExt cx="971550" cy="655638"/>
            </a:xfrm>
          </p:grpSpPr>
          <p:sp>
            <p:nvSpPr>
              <p:cNvPr id="21" name="Box">
                <a:extLst>
                  <a:ext uri="{FF2B5EF4-FFF2-40B4-BE49-F238E27FC236}">
                    <a16:creationId xmlns:a16="http://schemas.microsoft.com/office/drawing/2014/main" id="{6E77436A-6C9B-BD45-BAB9-6FD56146876F}"/>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2" name="T2">
                <a:extLst>
                  <a:ext uri="{FF2B5EF4-FFF2-40B4-BE49-F238E27FC236}">
                    <a16:creationId xmlns:a16="http://schemas.microsoft.com/office/drawing/2014/main" id="{93B9E76F-6A10-0182-FADF-8CB9971C3845}"/>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 name="T1">
                <a:extLst>
                  <a:ext uri="{FF2B5EF4-FFF2-40B4-BE49-F238E27FC236}">
                    <a16:creationId xmlns:a16="http://schemas.microsoft.com/office/drawing/2014/main" id="{468C80FB-E7E9-10DD-51AF-4C2CDF5425E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V">
                <a:extLst>
                  <a:ext uri="{FF2B5EF4-FFF2-40B4-BE49-F238E27FC236}">
                    <a16:creationId xmlns:a16="http://schemas.microsoft.com/office/drawing/2014/main" id="{C516F394-5E05-C136-F11E-DC030051D48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8_black_on_white" hidden="1">
              <a:extLst>
                <a:ext uri="{FF2B5EF4-FFF2-40B4-BE49-F238E27FC236}">
                  <a16:creationId xmlns:a16="http://schemas.microsoft.com/office/drawing/2014/main" id="{2C50F7A7-61A8-A961-C871-0EF3B987E5B3}"/>
                </a:ext>
              </a:extLst>
            </p:cNvPr>
            <p:cNvGrpSpPr>
              <a:grpSpLocks/>
            </p:cNvGrpSpPr>
            <p:nvPr userDrawn="1"/>
          </p:nvGrpSpPr>
          <p:grpSpPr bwMode="auto">
            <a:xfrm>
              <a:off x="7909204" y="1770762"/>
              <a:ext cx="971550" cy="655638"/>
              <a:chOff x="379933" y="-15999"/>
              <a:chExt cx="971550" cy="655638"/>
            </a:xfrm>
          </p:grpSpPr>
          <p:sp>
            <p:nvSpPr>
              <p:cNvPr id="17" name="Box">
                <a:extLst>
                  <a:ext uri="{FF2B5EF4-FFF2-40B4-BE49-F238E27FC236}">
                    <a16:creationId xmlns:a16="http://schemas.microsoft.com/office/drawing/2014/main" id="{7446FBAA-56DA-D3AC-415E-96D7B7B6E10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8" name="T2">
                <a:extLst>
                  <a:ext uri="{FF2B5EF4-FFF2-40B4-BE49-F238E27FC236}">
                    <a16:creationId xmlns:a16="http://schemas.microsoft.com/office/drawing/2014/main" id="{B4408ACE-D80A-D187-ECB3-F6E1EB603B18}"/>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 name="T1">
                <a:extLst>
                  <a:ext uri="{FF2B5EF4-FFF2-40B4-BE49-F238E27FC236}">
                    <a16:creationId xmlns:a16="http://schemas.microsoft.com/office/drawing/2014/main" id="{DAAA5CF2-2F4E-3354-CBFB-4B109E3B6A7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V">
                <a:extLst>
                  <a:ext uri="{FF2B5EF4-FFF2-40B4-BE49-F238E27FC236}">
                    <a16:creationId xmlns:a16="http://schemas.microsoft.com/office/drawing/2014/main" id="{CC07FFBA-0BEA-0897-EFCF-D9E958D3CD6F}"/>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9_orange_on_white" hidden="1">
              <a:extLst>
                <a:ext uri="{FF2B5EF4-FFF2-40B4-BE49-F238E27FC236}">
                  <a16:creationId xmlns:a16="http://schemas.microsoft.com/office/drawing/2014/main" id="{B9749C46-ADB3-5842-1B32-EDE937A9E4DA}"/>
                </a:ext>
              </a:extLst>
            </p:cNvPr>
            <p:cNvGrpSpPr>
              <a:grpSpLocks/>
            </p:cNvGrpSpPr>
            <p:nvPr userDrawn="1"/>
          </p:nvGrpSpPr>
          <p:grpSpPr bwMode="auto">
            <a:xfrm>
              <a:off x="7909204" y="1770762"/>
              <a:ext cx="971550" cy="655638"/>
              <a:chOff x="379933" y="-15999"/>
              <a:chExt cx="971550" cy="655638"/>
            </a:xfrm>
          </p:grpSpPr>
          <p:sp>
            <p:nvSpPr>
              <p:cNvPr id="13" name="Box">
                <a:extLst>
                  <a:ext uri="{FF2B5EF4-FFF2-40B4-BE49-F238E27FC236}">
                    <a16:creationId xmlns:a16="http://schemas.microsoft.com/office/drawing/2014/main" id="{0141AF6F-B5C1-DE91-9263-BD7CF94C593C}"/>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4" name="T2">
                <a:extLst>
                  <a:ext uri="{FF2B5EF4-FFF2-40B4-BE49-F238E27FC236}">
                    <a16:creationId xmlns:a16="http://schemas.microsoft.com/office/drawing/2014/main" id="{7DE347AE-BF33-ED20-D127-8AAC9C6DE7C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 name="T1">
                <a:extLst>
                  <a:ext uri="{FF2B5EF4-FFF2-40B4-BE49-F238E27FC236}">
                    <a16:creationId xmlns:a16="http://schemas.microsoft.com/office/drawing/2014/main" id="{6CC88471-ADFB-0236-7D68-A75049252FA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V">
                <a:extLst>
                  <a:ext uri="{FF2B5EF4-FFF2-40B4-BE49-F238E27FC236}">
                    <a16:creationId xmlns:a16="http://schemas.microsoft.com/office/drawing/2014/main" id="{2559AB82-76E7-B7FF-C0DF-DC26A64520D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2" name="Title 1"/>
          <p:cNvSpPr>
            <a:spLocks noGrp="1"/>
          </p:cNvSpPr>
          <p:nvPr>
            <p:ph type="title"/>
          </p:nvPr>
        </p:nvSpPr>
        <p:spPr/>
        <p:txBody>
          <a:bodyPr/>
          <a:lstStyle/>
          <a:p>
            <a:r>
              <a:rPr lang="en-GB" noProof="0"/>
              <a:t>Click to edit Master title style</a:t>
            </a:r>
          </a:p>
        </p:txBody>
      </p:sp>
      <p:sp>
        <p:nvSpPr>
          <p:cNvPr id="49" name="Date Placeholder 8">
            <a:extLst>
              <a:ext uri="{FF2B5EF4-FFF2-40B4-BE49-F238E27FC236}">
                <a16:creationId xmlns:a16="http://schemas.microsoft.com/office/drawing/2014/main" id="{D169FCBB-A868-9F2D-5ED4-DDA62530F847}"/>
              </a:ext>
            </a:extLst>
          </p:cNvPr>
          <p:cNvSpPr>
            <a:spLocks noGrp="1"/>
          </p:cNvSpPr>
          <p:nvPr>
            <p:ph type="dt" sz="half" idx="10"/>
          </p:nvPr>
        </p:nvSpPr>
        <p:spPr/>
        <p:txBody>
          <a:bodyPr/>
          <a:lstStyle>
            <a:lvl1pPr>
              <a:defRPr/>
            </a:lvl1pPr>
          </a:lstStyle>
          <a:p>
            <a:pPr>
              <a:defRPr/>
            </a:pPr>
            <a:fld id="{B430E398-A39B-41F0-A1F4-A91FA3264487}" type="datetime1">
              <a:rPr lang="en-GB"/>
              <a:pPr>
                <a:defRPr/>
              </a:pPr>
              <a:t>23/01/2024</a:t>
            </a:fld>
            <a:endParaRPr lang="en-GB" dirty="0"/>
          </a:p>
        </p:txBody>
      </p:sp>
      <p:sp>
        <p:nvSpPr>
          <p:cNvPr id="50" name="Footer Placeholder 9">
            <a:extLst>
              <a:ext uri="{FF2B5EF4-FFF2-40B4-BE49-F238E27FC236}">
                <a16:creationId xmlns:a16="http://schemas.microsoft.com/office/drawing/2014/main" id="{1F899014-BF91-47C2-C0F6-164BD3899383}"/>
              </a:ext>
            </a:extLst>
          </p:cNvPr>
          <p:cNvSpPr>
            <a:spLocks noGrp="1"/>
          </p:cNvSpPr>
          <p:nvPr>
            <p:ph type="ftr" sz="quarter" idx="11"/>
          </p:nvPr>
        </p:nvSpPr>
        <p:spPr/>
        <p:txBody>
          <a:bodyPr/>
          <a:lstStyle>
            <a:lvl1pPr>
              <a:defRPr/>
            </a:lvl1pPr>
          </a:lstStyle>
          <a:p>
            <a:pPr>
              <a:defRPr/>
            </a:pPr>
            <a:r>
              <a:rPr lang="en-GB"/>
              <a:t>VTT – beyond the obvious</a:t>
            </a:r>
            <a:endParaRPr lang="en-GB" dirty="0"/>
          </a:p>
        </p:txBody>
      </p:sp>
      <p:sp>
        <p:nvSpPr>
          <p:cNvPr id="51" name="Slide Number Placeholder 10">
            <a:extLst>
              <a:ext uri="{FF2B5EF4-FFF2-40B4-BE49-F238E27FC236}">
                <a16:creationId xmlns:a16="http://schemas.microsoft.com/office/drawing/2014/main" id="{5CDD0886-D094-8AF2-5DB8-A78C98A0C61C}"/>
              </a:ext>
            </a:extLst>
          </p:cNvPr>
          <p:cNvSpPr>
            <a:spLocks noGrp="1"/>
          </p:cNvSpPr>
          <p:nvPr>
            <p:ph type="sldNum" sz="quarter" idx="12"/>
          </p:nvPr>
        </p:nvSpPr>
        <p:spPr/>
        <p:txBody>
          <a:bodyPr/>
          <a:lstStyle>
            <a:lvl1pPr>
              <a:defRPr/>
            </a:lvl1pPr>
          </a:lstStyle>
          <a:p>
            <a:pPr>
              <a:defRPr/>
            </a:pPr>
            <a:fld id="{6A28673F-1DD8-428E-B380-1FAB64C8C9BE}" type="slidenum">
              <a:rPr lang="en-GB"/>
              <a:pPr>
                <a:defRPr/>
              </a:pPr>
              <a:t>‹Nr.›</a:t>
            </a:fld>
            <a:endParaRPr lang="en-GB" dirty="0"/>
          </a:p>
        </p:txBody>
      </p:sp>
    </p:spTree>
    <p:extLst>
      <p:ext uri="{BB962C8B-B14F-4D97-AF65-F5344CB8AC3E}">
        <p14:creationId xmlns:p14="http://schemas.microsoft.com/office/powerpoint/2010/main" val="160639355"/>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TT 2020 Content slide 06 - full size picture">
    <p:spTree>
      <p:nvGrpSpPr>
        <p:cNvPr id="1" name=""/>
        <p:cNvGrpSpPr/>
        <p:nvPr/>
      </p:nvGrpSpPr>
      <p:grpSpPr>
        <a:xfrm>
          <a:off x="0" y="0"/>
          <a:ext cx="0" cy="0"/>
          <a:chOff x="0" y="0"/>
          <a:chExt cx="0" cy="0"/>
        </a:xfrm>
      </p:grpSpPr>
      <p:grpSp>
        <p:nvGrpSpPr>
          <p:cNvPr id="2" name="VTT_LogoStack_v3_16092019 pienempi koko">
            <a:extLst>
              <a:ext uri="{FF2B5EF4-FFF2-40B4-BE49-F238E27FC236}">
                <a16:creationId xmlns:a16="http://schemas.microsoft.com/office/drawing/2014/main" id="{0DAAB8F1-20E8-A436-216B-A276E0C094AB}"/>
              </a:ext>
            </a:extLst>
          </p:cNvPr>
          <p:cNvGrpSpPr>
            <a:grpSpLocks/>
          </p:cNvGrpSpPr>
          <p:nvPr userDrawn="1"/>
        </p:nvGrpSpPr>
        <p:grpSpPr bwMode="auto">
          <a:xfrm>
            <a:off x="10725150" y="0"/>
            <a:ext cx="1158875" cy="782638"/>
            <a:chOff x="7909204" y="1770762"/>
            <a:chExt cx="971550" cy="655638"/>
          </a:xfrm>
        </p:grpSpPr>
        <p:grpSp>
          <p:nvGrpSpPr>
            <p:cNvPr id="3" name="_VTT_logo_102019_01_white_on_orange">
              <a:extLst>
                <a:ext uri="{FF2B5EF4-FFF2-40B4-BE49-F238E27FC236}">
                  <a16:creationId xmlns:a16="http://schemas.microsoft.com/office/drawing/2014/main" id="{0A1D7798-FBF8-D900-5711-A4DF09BB7985}"/>
                </a:ext>
              </a:extLst>
            </p:cNvPr>
            <p:cNvGrpSpPr>
              <a:grpSpLocks/>
            </p:cNvGrpSpPr>
            <p:nvPr userDrawn="1"/>
          </p:nvGrpSpPr>
          <p:grpSpPr bwMode="auto">
            <a:xfrm>
              <a:off x="7909204" y="1770762"/>
              <a:ext cx="971550" cy="655638"/>
              <a:chOff x="379933" y="-15999"/>
              <a:chExt cx="971550" cy="655638"/>
            </a:xfrm>
          </p:grpSpPr>
          <p:sp>
            <p:nvSpPr>
              <p:cNvPr id="44" name="Box">
                <a:extLst>
                  <a:ext uri="{FF2B5EF4-FFF2-40B4-BE49-F238E27FC236}">
                    <a16:creationId xmlns:a16="http://schemas.microsoft.com/office/drawing/2014/main" id="{98CEB265-C8A6-BAAA-F3D6-955268A9A053}"/>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5" name="T2">
                <a:extLst>
                  <a:ext uri="{FF2B5EF4-FFF2-40B4-BE49-F238E27FC236}">
                    <a16:creationId xmlns:a16="http://schemas.microsoft.com/office/drawing/2014/main" id="{A935332D-E4EF-E301-DAAD-822D1CD116D1}"/>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 name="T1">
                <a:extLst>
                  <a:ext uri="{FF2B5EF4-FFF2-40B4-BE49-F238E27FC236}">
                    <a16:creationId xmlns:a16="http://schemas.microsoft.com/office/drawing/2014/main" id="{97D1BECC-B43D-9C7B-584B-75549B33820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 name="V">
                <a:extLst>
                  <a:ext uri="{FF2B5EF4-FFF2-40B4-BE49-F238E27FC236}">
                    <a16:creationId xmlns:a16="http://schemas.microsoft.com/office/drawing/2014/main" id="{2C39C5BA-BAEE-4681-2E42-AB386BEA197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4" name="_VTT_logo_102019_02_white_on_black" hidden="1">
              <a:extLst>
                <a:ext uri="{FF2B5EF4-FFF2-40B4-BE49-F238E27FC236}">
                  <a16:creationId xmlns:a16="http://schemas.microsoft.com/office/drawing/2014/main" id="{52488B6C-4089-462E-39AD-B84E99C7C962}"/>
                </a:ext>
              </a:extLst>
            </p:cNvPr>
            <p:cNvGrpSpPr>
              <a:grpSpLocks/>
            </p:cNvGrpSpPr>
            <p:nvPr userDrawn="1"/>
          </p:nvGrpSpPr>
          <p:grpSpPr bwMode="auto">
            <a:xfrm>
              <a:off x="7909204" y="1770762"/>
              <a:ext cx="971550" cy="655638"/>
              <a:chOff x="379933" y="-15999"/>
              <a:chExt cx="971550" cy="655638"/>
            </a:xfrm>
          </p:grpSpPr>
          <p:sp>
            <p:nvSpPr>
              <p:cNvPr id="40" name="Box">
                <a:extLst>
                  <a:ext uri="{FF2B5EF4-FFF2-40B4-BE49-F238E27FC236}">
                    <a16:creationId xmlns:a16="http://schemas.microsoft.com/office/drawing/2014/main" id="{993622A0-C97D-64C3-B01A-161267F56E43}"/>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1" name="T2">
                <a:extLst>
                  <a:ext uri="{FF2B5EF4-FFF2-40B4-BE49-F238E27FC236}">
                    <a16:creationId xmlns:a16="http://schemas.microsoft.com/office/drawing/2014/main" id="{76C7BA46-A308-35BB-A67D-AA9B37C0B36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 name="T1">
                <a:extLst>
                  <a:ext uri="{FF2B5EF4-FFF2-40B4-BE49-F238E27FC236}">
                    <a16:creationId xmlns:a16="http://schemas.microsoft.com/office/drawing/2014/main" id="{C8DFF19E-67BC-104C-2120-EFCEA0AC4C8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 name="V">
                <a:extLst>
                  <a:ext uri="{FF2B5EF4-FFF2-40B4-BE49-F238E27FC236}">
                    <a16:creationId xmlns:a16="http://schemas.microsoft.com/office/drawing/2014/main" id="{2D639FCE-990C-64AA-65B2-15FD2403590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3_white_on_blue" hidden="1">
              <a:extLst>
                <a:ext uri="{FF2B5EF4-FFF2-40B4-BE49-F238E27FC236}">
                  <a16:creationId xmlns:a16="http://schemas.microsoft.com/office/drawing/2014/main" id="{7401CE0D-1315-D297-F9F0-6876C56067CB}"/>
                </a:ext>
              </a:extLst>
            </p:cNvPr>
            <p:cNvGrpSpPr>
              <a:grpSpLocks/>
            </p:cNvGrpSpPr>
            <p:nvPr userDrawn="1"/>
          </p:nvGrpSpPr>
          <p:grpSpPr bwMode="auto">
            <a:xfrm>
              <a:off x="7909204" y="1770762"/>
              <a:ext cx="971550" cy="655638"/>
              <a:chOff x="379933" y="-15999"/>
              <a:chExt cx="971550" cy="655638"/>
            </a:xfrm>
          </p:grpSpPr>
          <p:sp>
            <p:nvSpPr>
              <p:cNvPr id="36" name="Box">
                <a:extLst>
                  <a:ext uri="{FF2B5EF4-FFF2-40B4-BE49-F238E27FC236}">
                    <a16:creationId xmlns:a16="http://schemas.microsoft.com/office/drawing/2014/main" id="{2EA386AB-6209-54DE-B94A-62F1420646BA}"/>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7" name="T2">
                <a:extLst>
                  <a:ext uri="{FF2B5EF4-FFF2-40B4-BE49-F238E27FC236}">
                    <a16:creationId xmlns:a16="http://schemas.microsoft.com/office/drawing/2014/main" id="{23AC4AFF-3689-3EB7-A19E-41FFE793C07A}"/>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 name="T1">
                <a:extLst>
                  <a:ext uri="{FF2B5EF4-FFF2-40B4-BE49-F238E27FC236}">
                    <a16:creationId xmlns:a16="http://schemas.microsoft.com/office/drawing/2014/main" id="{ACEF8CFA-2DCF-F25D-337D-F413BCDD33F9}"/>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9" name="V">
                <a:extLst>
                  <a:ext uri="{FF2B5EF4-FFF2-40B4-BE49-F238E27FC236}">
                    <a16:creationId xmlns:a16="http://schemas.microsoft.com/office/drawing/2014/main" id="{CDF339AE-FB5F-E1B8-4679-DDC70C45D21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4_white_on_dark_grey" hidden="1">
              <a:extLst>
                <a:ext uri="{FF2B5EF4-FFF2-40B4-BE49-F238E27FC236}">
                  <a16:creationId xmlns:a16="http://schemas.microsoft.com/office/drawing/2014/main" id="{D9BD0951-628D-1C07-3620-F95C819E3F9A}"/>
                </a:ext>
              </a:extLst>
            </p:cNvPr>
            <p:cNvGrpSpPr>
              <a:grpSpLocks/>
            </p:cNvGrpSpPr>
            <p:nvPr userDrawn="1"/>
          </p:nvGrpSpPr>
          <p:grpSpPr bwMode="auto">
            <a:xfrm>
              <a:off x="7909204" y="1770762"/>
              <a:ext cx="971550" cy="655638"/>
              <a:chOff x="379933" y="-15999"/>
              <a:chExt cx="971550" cy="655638"/>
            </a:xfrm>
          </p:grpSpPr>
          <p:sp>
            <p:nvSpPr>
              <p:cNvPr id="32" name="Box">
                <a:extLst>
                  <a:ext uri="{FF2B5EF4-FFF2-40B4-BE49-F238E27FC236}">
                    <a16:creationId xmlns:a16="http://schemas.microsoft.com/office/drawing/2014/main" id="{8ADE6063-D142-50FE-B262-B9B65CA32392}"/>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3" name="T2">
                <a:extLst>
                  <a:ext uri="{FF2B5EF4-FFF2-40B4-BE49-F238E27FC236}">
                    <a16:creationId xmlns:a16="http://schemas.microsoft.com/office/drawing/2014/main" id="{DDABF3B9-2EA0-C615-DE2B-1359E9F96BA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 name="T1">
                <a:extLst>
                  <a:ext uri="{FF2B5EF4-FFF2-40B4-BE49-F238E27FC236}">
                    <a16:creationId xmlns:a16="http://schemas.microsoft.com/office/drawing/2014/main" id="{A771F06D-A2CC-E0B4-CD9F-BB2E16925D6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 name="V">
                <a:extLst>
                  <a:ext uri="{FF2B5EF4-FFF2-40B4-BE49-F238E27FC236}">
                    <a16:creationId xmlns:a16="http://schemas.microsoft.com/office/drawing/2014/main" id="{444192C2-43F4-5A5C-D33B-FDD48496954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5_dark_grey_on_white" hidden="1">
              <a:extLst>
                <a:ext uri="{FF2B5EF4-FFF2-40B4-BE49-F238E27FC236}">
                  <a16:creationId xmlns:a16="http://schemas.microsoft.com/office/drawing/2014/main" id="{5E21E03F-63AC-D083-1848-7202D0F3CC8A}"/>
                </a:ext>
              </a:extLst>
            </p:cNvPr>
            <p:cNvGrpSpPr>
              <a:grpSpLocks/>
            </p:cNvGrpSpPr>
            <p:nvPr userDrawn="1"/>
          </p:nvGrpSpPr>
          <p:grpSpPr bwMode="auto">
            <a:xfrm>
              <a:off x="7909204" y="1770762"/>
              <a:ext cx="971550" cy="655638"/>
              <a:chOff x="379933" y="-15999"/>
              <a:chExt cx="971550" cy="655638"/>
            </a:xfrm>
          </p:grpSpPr>
          <p:sp>
            <p:nvSpPr>
              <p:cNvPr id="28" name="Box">
                <a:extLst>
                  <a:ext uri="{FF2B5EF4-FFF2-40B4-BE49-F238E27FC236}">
                    <a16:creationId xmlns:a16="http://schemas.microsoft.com/office/drawing/2014/main" id="{6CA8C128-08A0-34F6-DC97-FD92A412A5D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9" name="T2">
                <a:extLst>
                  <a:ext uri="{FF2B5EF4-FFF2-40B4-BE49-F238E27FC236}">
                    <a16:creationId xmlns:a16="http://schemas.microsoft.com/office/drawing/2014/main" id="{842AC57B-C2D0-5C31-F4C1-CF7A6912743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 name="T1">
                <a:extLst>
                  <a:ext uri="{FF2B5EF4-FFF2-40B4-BE49-F238E27FC236}">
                    <a16:creationId xmlns:a16="http://schemas.microsoft.com/office/drawing/2014/main" id="{66EBE851-EF65-E50E-CDBF-3EE92EEB500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 name="V">
                <a:extLst>
                  <a:ext uri="{FF2B5EF4-FFF2-40B4-BE49-F238E27FC236}">
                    <a16:creationId xmlns:a16="http://schemas.microsoft.com/office/drawing/2014/main" id="{58D76E5D-F8F0-ABAC-38E5-B164C726F8B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6_orange_blue_on_white" hidden="1">
              <a:extLst>
                <a:ext uri="{FF2B5EF4-FFF2-40B4-BE49-F238E27FC236}">
                  <a16:creationId xmlns:a16="http://schemas.microsoft.com/office/drawing/2014/main" id="{B9D49538-1B9D-3BF8-DF4E-25E5C8EB337C}"/>
                </a:ext>
              </a:extLst>
            </p:cNvPr>
            <p:cNvGrpSpPr>
              <a:grpSpLocks/>
            </p:cNvGrpSpPr>
            <p:nvPr userDrawn="1"/>
          </p:nvGrpSpPr>
          <p:grpSpPr bwMode="auto">
            <a:xfrm>
              <a:off x="7909204" y="1770762"/>
              <a:ext cx="971550" cy="655638"/>
              <a:chOff x="379933" y="-15999"/>
              <a:chExt cx="971550" cy="655638"/>
            </a:xfrm>
          </p:grpSpPr>
          <p:sp>
            <p:nvSpPr>
              <p:cNvPr id="24" name="Box">
                <a:extLst>
                  <a:ext uri="{FF2B5EF4-FFF2-40B4-BE49-F238E27FC236}">
                    <a16:creationId xmlns:a16="http://schemas.microsoft.com/office/drawing/2014/main" id="{1774046B-3C5F-30FF-0EE2-843D008C3A8C}"/>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5" name="T2">
                <a:extLst>
                  <a:ext uri="{FF2B5EF4-FFF2-40B4-BE49-F238E27FC236}">
                    <a16:creationId xmlns:a16="http://schemas.microsoft.com/office/drawing/2014/main" id="{3EE5B7FE-A5C2-B2A2-7866-DEB31BDD40B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 name="T1">
                <a:extLst>
                  <a:ext uri="{FF2B5EF4-FFF2-40B4-BE49-F238E27FC236}">
                    <a16:creationId xmlns:a16="http://schemas.microsoft.com/office/drawing/2014/main" id="{33C687E7-2C9C-7276-ADB6-3A22214FEA1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7" name="V">
                <a:extLst>
                  <a:ext uri="{FF2B5EF4-FFF2-40B4-BE49-F238E27FC236}">
                    <a16:creationId xmlns:a16="http://schemas.microsoft.com/office/drawing/2014/main" id="{EC9BBCD4-7F5C-D4FA-4584-C8466ED4E39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9" name="_VTT_logo_102019_07_blue_on_white" hidden="1">
              <a:extLst>
                <a:ext uri="{FF2B5EF4-FFF2-40B4-BE49-F238E27FC236}">
                  <a16:creationId xmlns:a16="http://schemas.microsoft.com/office/drawing/2014/main" id="{5314FC0A-9460-8EAF-0F74-C8851507D1C1}"/>
                </a:ext>
              </a:extLst>
            </p:cNvPr>
            <p:cNvGrpSpPr>
              <a:grpSpLocks/>
            </p:cNvGrpSpPr>
            <p:nvPr userDrawn="1"/>
          </p:nvGrpSpPr>
          <p:grpSpPr bwMode="auto">
            <a:xfrm>
              <a:off x="7909204" y="1770762"/>
              <a:ext cx="971550" cy="655638"/>
              <a:chOff x="379933" y="-15999"/>
              <a:chExt cx="971550" cy="655638"/>
            </a:xfrm>
          </p:grpSpPr>
          <p:sp>
            <p:nvSpPr>
              <p:cNvPr id="20" name="Box">
                <a:extLst>
                  <a:ext uri="{FF2B5EF4-FFF2-40B4-BE49-F238E27FC236}">
                    <a16:creationId xmlns:a16="http://schemas.microsoft.com/office/drawing/2014/main" id="{0FCADDE2-0973-05FC-1770-67487A3A5DB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1" name="T2">
                <a:extLst>
                  <a:ext uri="{FF2B5EF4-FFF2-40B4-BE49-F238E27FC236}">
                    <a16:creationId xmlns:a16="http://schemas.microsoft.com/office/drawing/2014/main" id="{F701EDF6-F221-539B-7F42-0BC3F2B73E5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 name="T1">
                <a:extLst>
                  <a:ext uri="{FF2B5EF4-FFF2-40B4-BE49-F238E27FC236}">
                    <a16:creationId xmlns:a16="http://schemas.microsoft.com/office/drawing/2014/main" id="{DE465DEF-E115-06DE-38A5-61A8ED091C03}"/>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 name="V">
                <a:extLst>
                  <a:ext uri="{FF2B5EF4-FFF2-40B4-BE49-F238E27FC236}">
                    <a16:creationId xmlns:a16="http://schemas.microsoft.com/office/drawing/2014/main" id="{85B30D4B-E3A8-400D-4C55-3EEEC2371CE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8_black_on_white" hidden="1">
              <a:extLst>
                <a:ext uri="{FF2B5EF4-FFF2-40B4-BE49-F238E27FC236}">
                  <a16:creationId xmlns:a16="http://schemas.microsoft.com/office/drawing/2014/main" id="{2EF3BAF0-01F3-1B27-8573-E5C815CA18AC}"/>
                </a:ext>
              </a:extLst>
            </p:cNvPr>
            <p:cNvGrpSpPr>
              <a:grpSpLocks/>
            </p:cNvGrpSpPr>
            <p:nvPr userDrawn="1"/>
          </p:nvGrpSpPr>
          <p:grpSpPr bwMode="auto">
            <a:xfrm>
              <a:off x="7909204" y="1770762"/>
              <a:ext cx="971550" cy="655638"/>
              <a:chOff x="379933" y="-15999"/>
              <a:chExt cx="971550" cy="655638"/>
            </a:xfrm>
          </p:grpSpPr>
          <p:sp>
            <p:nvSpPr>
              <p:cNvPr id="16" name="Box">
                <a:extLst>
                  <a:ext uri="{FF2B5EF4-FFF2-40B4-BE49-F238E27FC236}">
                    <a16:creationId xmlns:a16="http://schemas.microsoft.com/office/drawing/2014/main" id="{E2384154-C54D-B396-F06F-27B3DAE988A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7" name="T2">
                <a:extLst>
                  <a:ext uri="{FF2B5EF4-FFF2-40B4-BE49-F238E27FC236}">
                    <a16:creationId xmlns:a16="http://schemas.microsoft.com/office/drawing/2014/main" id="{93E77A74-86E2-4941-B2D3-D93656597D2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 name="T1">
                <a:extLst>
                  <a:ext uri="{FF2B5EF4-FFF2-40B4-BE49-F238E27FC236}">
                    <a16:creationId xmlns:a16="http://schemas.microsoft.com/office/drawing/2014/main" id="{AB6621A9-7840-9298-485D-7659CD6DA0A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 name="V">
                <a:extLst>
                  <a:ext uri="{FF2B5EF4-FFF2-40B4-BE49-F238E27FC236}">
                    <a16:creationId xmlns:a16="http://schemas.microsoft.com/office/drawing/2014/main" id="{A637CF37-61AC-99DD-6C3F-F01D097C265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9_orange_on_white" hidden="1">
              <a:extLst>
                <a:ext uri="{FF2B5EF4-FFF2-40B4-BE49-F238E27FC236}">
                  <a16:creationId xmlns:a16="http://schemas.microsoft.com/office/drawing/2014/main" id="{15C4FE05-E78C-9F6B-8468-1DEA9B415AD4}"/>
                </a:ext>
              </a:extLst>
            </p:cNvPr>
            <p:cNvGrpSpPr>
              <a:grpSpLocks/>
            </p:cNvGrpSpPr>
            <p:nvPr userDrawn="1"/>
          </p:nvGrpSpPr>
          <p:grpSpPr bwMode="auto">
            <a:xfrm>
              <a:off x="7909204" y="1770762"/>
              <a:ext cx="971550" cy="655638"/>
              <a:chOff x="379933" y="-15999"/>
              <a:chExt cx="971550" cy="655638"/>
            </a:xfrm>
          </p:grpSpPr>
          <p:sp>
            <p:nvSpPr>
              <p:cNvPr id="12" name="Box">
                <a:extLst>
                  <a:ext uri="{FF2B5EF4-FFF2-40B4-BE49-F238E27FC236}">
                    <a16:creationId xmlns:a16="http://schemas.microsoft.com/office/drawing/2014/main" id="{BF451AC2-885C-FAEF-16B1-1579B76F585C}"/>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3" name="T2">
                <a:extLst>
                  <a:ext uri="{FF2B5EF4-FFF2-40B4-BE49-F238E27FC236}">
                    <a16:creationId xmlns:a16="http://schemas.microsoft.com/office/drawing/2014/main" id="{66C3A74E-6D1B-72D4-4CC2-858F26BD0EF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4" name="T1">
                <a:extLst>
                  <a:ext uri="{FF2B5EF4-FFF2-40B4-BE49-F238E27FC236}">
                    <a16:creationId xmlns:a16="http://schemas.microsoft.com/office/drawing/2014/main" id="{63108AF0-FB96-3A50-85C5-AA0177E293CD}"/>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 name="V">
                <a:extLst>
                  <a:ext uri="{FF2B5EF4-FFF2-40B4-BE49-F238E27FC236}">
                    <a16:creationId xmlns:a16="http://schemas.microsoft.com/office/drawing/2014/main" id="{DF17894B-309F-96B7-9D5E-FCEC6F4B9A2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56" name="Picture Placeholder 55"/>
          <p:cNvSpPr>
            <a:spLocks noGrp="1"/>
          </p:cNvSpPr>
          <p:nvPr>
            <p:ph type="pic" sz="quarter" idx="14"/>
          </p:nvPr>
        </p:nvSpPr>
        <p:spPr>
          <a:xfrm>
            <a:off x="0" y="0"/>
            <a:ext cx="12192000" cy="6858000"/>
          </a:xfrm>
          <a:custGeom>
            <a:avLst/>
            <a:gdLst>
              <a:gd name="connsiteX0" fmla="*/ 8043515 w 9144000"/>
              <a:gd name="connsiteY0" fmla="*/ 1 h 5143500"/>
              <a:gd name="connsiteX1" fmla="*/ 8043515 w 9144000"/>
              <a:gd name="connsiteY1" fmla="*/ 586801 h 5143500"/>
              <a:gd name="connsiteX2" fmla="*/ 8913058 w 9144000"/>
              <a:gd name="connsiteY2" fmla="*/ 586801 h 5143500"/>
              <a:gd name="connsiteX3" fmla="*/ 8913058 w 9144000"/>
              <a:gd name="connsiteY3" fmla="*/ 1 h 5143500"/>
              <a:gd name="connsiteX4" fmla="*/ 0 w 9144000"/>
              <a:gd name="connsiteY4" fmla="*/ 0 h 5143500"/>
              <a:gd name="connsiteX5" fmla="*/ 9144000 w 9144000"/>
              <a:gd name="connsiteY5" fmla="*/ 0 h 5143500"/>
              <a:gd name="connsiteX6" fmla="*/ 9144000 w 9144000"/>
              <a:gd name="connsiteY6" fmla="*/ 5143500 h 5143500"/>
              <a:gd name="connsiteX7" fmla="*/ 0 w 91440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3500">
                <a:moveTo>
                  <a:pt x="8043515" y="1"/>
                </a:moveTo>
                <a:lnTo>
                  <a:pt x="8043515" y="586801"/>
                </a:lnTo>
                <a:lnTo>
                  <a:pt x="8913058" y="586801"/>
                </a:lnTo>
                <a:lnTo>
                  <a:pt x="8913058" y="1"/>
                </a:lnTo>
                <a:close/>
                <a:moveTo>
                  <a:pt x="0" y="0"/>
                </a:moveTo>
                <a:lnTo>
                  <a:pt x="9144000" y="0"/>
                </a:lnTo>
                <a:lnTo>
                  <a:pt x="9144000" y="5143500"/>
                </a:lnTo>
                <a:lnTo>
                  <a:pt x="0" y="5143500"/>
                </a:lnTo>
                <a:close/>
              </a:path>
            </a:pathLst>
          </a:custGeom>
          <a:solidFill>
            <a:srgbClr val="DBDBDB"/>
          </a:solidFill>
        </p:spPr>
        <p:txBody>
          <a:bodyPr wrap="square"/>
          <a:lstStyle/>
          <a:p>
            <a:pPr lvl="0"/>
            <a:endParaRPr lang="en-GB" noProof="0"/>
          </a:p>
        </p:txBody>
      </p:sp>
    </p:spTree>
    <p:extLst>
      <p:ext uri="{BB962C8B-B14F-4D97-AF65-F5344CB8AC3E}">
        <p14:creationId xmlns:p14="http://schemas.microsoft.com/office/powerpoint/2010/main" val="2986589815"/>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7" descr="Fond">
            <a:extLst>
              <a:ext uri="{FF2B5EF4-FFF2-40B4-BE49-F238E27FC236}">
                <a16:creationId xmlns:a16="http://schemas.microsoft.com/office/drawing/2014/main" id="{39671606-B76F-09D0-E001-1C2E3CB75E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descr="logcouv">
            <a:extLst>
              <a:ext uri="{FF2B5EF4-FFF2-40B4-BE49-F238E27FC236}">
                <a16:creationId xmlns:a16="http://schemas.microsoft.com/office/drawing/2014/main" id="{38D0599A-9751-EEF5-0FEE-9423E5CCD4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3713" y="6021388"/>
            <a:ext cx="263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2"/>
          <p:cNvSpPr>
            <a:spLocks noGrp="1" noChangeArrowheads="1"/>
          </p:cNvSpPr>
          <p:nvPr>
            <p:ph type="ctrTitle"/>
          </p:nvPr>
        </p:nvSpPr>
        <p:spPr>
          <a:xfrm>
            <a:off x="527051" y="1844676"/>
            <a:ext cx="7581900" cy="792163"/>
          </a:xfrm>
        </p:spPr>
        <p:txBody>
          <a:bodyPr anchor="b"/>
          <a:lstStyle>
            <a:lvl1pPr algn="r">
              <a:defRPr/>
            </a:lvl1pPr>
          </a:lstStyle>
          <a:p>
            <a:r>
              <a:rPr lang="en-GB" dirty="0"/>
              <a:t>Click here to change the title</a:t>
            </a:r>
          </a:p>
        </p:txBody>
      </p:sp>
      <p:sp>
        <p:nvSpPr>
          <p:cNvPr id="20483" name="Rectangle 3"/>
          <p:cNvSpPr>
            <a:spLocks noGrp="1" noChangeArrowheads="1"/>
          </p:cNvSpPr>
          <p:nvPr>
            <p:ph type="subTitle" idx="1"/>
          </p:nvPr>
        </p:nvSpPr>
        <p:spPr>
          <a:xfrm>
            <a:off x="524934" y="2852739"/>
            <a:ext cx="7581900" cy="719137"/>
          </a:xfrm>
        </p:spPr>
        <p:txBody>
          <a:bodyPr anchor="b"/>
          <a:lstStyle>
            <a:lvl1pPr marL="0" indent="0" algn="r">
              <a:spcBef>
                <a:spcPct val="0"/>
              </a:spcBef>
              <a:defRPr sz="2000">
                <a:solidFill>
                  <a:schemeClr val="tx2"/>
                </a:solidFill>
              </a:defRPr>
            </a:lvl1pPr>
          </a:lstStyle>
          <a:p>
            <a:r>
              <a:rPr lang="en-US"/>
              <a:t>Click to change the style of the master subtitles</a:t>
            </a:r>
            <a:endParaRPr lang="en-GB"/>
          </a:p>
        </p:txBody>
      </p:sp>
    </p:spTree>
    <p:extLst>
      <p:ext uri="{BB962C8B-B14F-4D97-AF65-F5344CB8AC3E}">
        <p14:creationId xmlns:p14="http://schemas.microsoft.com/office/powerpoint/2010/main" val="1736217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14918" y="1912939"/>
            <a:ext cx="10684933" cy="43243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76926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14917" y="1455738"/>
            <a:ext cx="5240867" cy="47752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58984" y="1455738"/>
            <a:ext cx="5240867" cy="47752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79400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557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095500"/>
            <a:ext cx="5386917" cy="4135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4557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95500"/>
            <a:ext cx="5389033" cy="4135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814917" y="25400"/>
            <a:ext cx="10657416" cy="1125538"/>
          </a:xfrm>
        </p:spPr>
        <p:txBody>
          <a:bodyPr/>
          <a:lstStyle/>
          <a:p>
            <a:r>
              <a:rPr lang="en-US" dirty="0"/>
              <a:t>Click to edit Master title style</a:t>
            </a:r>
          </a:p>
        </p:txBody>
      </p:sp>
    </p:spTree>
    <p:extLst>
      <p:ext uri="{BB962C8B-B14F-4D97-AF65-F5344CB8AC3E}">
        <p14:creationId xmlns:p14="http://schemas.microsoft.com/office/powerpoint/2010/main" val="19691249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03B95E0-B007-9BE1-B9BA-B5A61247A258}"/>
              </a:ext>
            </a:extLst>
          </p:cNvPr>
          <p:cNvSpPr txBox="1">
            <a:spLocks noChangeArrowheads="1"/>
          </p:cNvSpPr>
          <p:nvPr userDrawn="1"/>
        </p:nvSpPr>
        <p:spPr bwMode="auto">
          <a:xfrm>
            <a:off x="14193838" y="3409950"/>
            <a:ext cx="185737" cy="307975"/>
          </a:xfrm>
          <a:prstGeom prst="rect">
            <a:avLst/>
          </a:prstGeom>
          <a:noFill/>
          <a:ln>
            <a:noFill/>
          </a:ln>
        </p:spPr>
        <p:txBody>
          <a:bodyPr wrap="none">
            <a:spAutoFit/>
          </a:bodyP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defRPr/>
            </a:pPr>
            <a:endParaRPr lang="en-GB"/>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69842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6915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82C2DA0-1C1A-8645-F066-7F297DDF4A50}"/>
              </a:ext>
            </a:extLst>
          </p:cNvPr>
          <p:cNvSpPr txBox="1">
            <a:spLocks/>
          </p:cNvSpPr>
          <p:nvPr userDrawn="1"/>
        </p:nvSpPr>
        <p:spPr bwMode="auto">
          <a:xfrm>
            <a:off x="814388" y="25400"/>
            <a:ext cx="10658475" cy="1125538"/>
          </a:xfrm>
          <a:prstGeom prst="rect">
            <a:avLst/>
          </a:prstGeom>
          <a:noFill/>
          <a:ln>
            <a:noFill/>
          </a:ln>
        </p:spPr>
        <p:txBody>
          <a:bodyPr lIns="0" tIns="0" rIns="0" bIns="0" anchor="ct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lnSpc>
                <a:spcPct val="90000"/>
              </a:lnSpc>
              <a:defRPr/>
            </a:pPr>
            <a:r>
              <a:rPr lang="en-US" sz="2800">
                <a:solidFill>
                  <a:schemeClr val="tx2"/>
                </a:solidFill>
              </a:rPr>
              <a:t>Click to edit Master title style</a:t>
            </a:r>
          </a:p>
        </p:txBody>
      </p:sp>
      <p:sp>
        <p:nvSpPr>
          <p:cNvPr id="2" name="Title 1"/>
          <p:cNvSpPr>
            <a:spLocks noGrp="1"/>
          </p:cNvSpPr>
          <p:nvPr>
            <p:ph type="title"/>
          </p:nvPr>
        </p:nvSpPr>
        <p:spPr>
          <a:xfrm>
            <a:off x="609601" y="1455738"/>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455738"/>
            <a:ext cx="6815667" cy="477520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2617789"/>
            <a:ext cx="4011084" cy="361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770067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14917" y="25400"/>
            <a:ext cx="10657416" cy="1125538"/>
          </a:xfrm>
        </p:spPr>
        <p:txBody>
          <a:bodyPr/>
          <a:lstStyle/>
          <a:p>
            <a:r>
              <a:rPr lang="en-US"/>
              <a:t>Click to edit Master title style</a:t>
            </a:r>
          </a:p>
        </p:txBody>
      </p:sp>
      <p:sp>
        <p:nvSpPr>
          <p:cNvPr id="3" name="Content Placeholder 2"/>
          <p:cNvSpPr>
            <a:spLocks noGrp="1"/>
          </p:cNvSpPr>
          <p:nvPr>
            <p:ph sz="half" idx="1"/>
          </p:nvPr>
        </p:nvSpPr>
        <p:spPr>
          <a:xfrm>
            <a:off x="814917" y="1912938"/>
            <a:ext cx="5240867" cy="4318000"/>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58984" y="1912938"/>
            <a:ext cx="5240867" cy="4318000"/>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7375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VTT 2020 Content slide 01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43D522F-9A95-4C09-947F-9389828E52AA}"/>
              </a:ext>
            </a:extLst>
          </p:cNvPr>
          <p:cNvSpPr>
            <a:spLocks noGrp="1"/>
          </p:cNvSpPr>
          <p:nvPr>
            <p:ph type="dt" sz="half" idx="10"/>
          </p:nvPr>
        </p:nvSpPr>
        <p:spPr/>
        <p:txBody>
          <a:bodyPr/>
          <a:lstStyle/>
          <a:p>
            <a:fld id="{92980A54-19B1-4B12-AA22-8B76D14991BC}" type="datetime1">
              <a:rPr lang="en-GB" smtClean="0"/>
              <a:t>23/01/2024</a:t>
            </a:fld>
            <a:endParaRPr lang="en-GB" dirty="0"/>
          </a:p>
        </p:txBody>
      </p:sp>
      <p:sp>
        <p:nvSpPr>
          <p:cNvPr id="4" name="Footer Placeholder 3">
            <a:extLst>
              <a:ext uri="{FF2B5EF4-FFF2-40B4-BE49-F238E27FC236}">
                <a16:creationId xmlns:a16="http://schemas.microsoft.com/office/drawing/2014/main" id="{62FBCA9D-2905-4200-875A-D971396E4B04}"/>
              </a:ext>
            </a:extLst>
          </p:cNvPr>
          <p:cNvSpPr>
            <a:spLocks noGrp="1"/>
          </p:cNvSpPr>
          <p:nvPr>
            <p:ph type="ftr" sz="quarter" idx="11"/>
          </p:nvPr>
        </p:nvSpPr>
        <p:spPr/>
        <p:txBody>
          <a:bodyPr/>
          <a:lstStyle/>
          <a:p>
            <a:r>
              <a:rPr lang="en-GB"/>
              <a:t>VTT – beyond the obvious</a:t>
            </a:r>
            <a:endParaRPr lang="en-GB" dirty="0"/>
          </a:p>
        </p:txBody>
      </p:sp>
      <p:sp>
        <p:nvSpPr>
          <p:cNvPr id="5" name="Slide Number Placeholder 4">
            <a:extLst>
              <a:ext uri="{FF2B5EF4-FFF2-40B4-BE49-F238E27FC236}">
                <a16:creationId xmlns:a16="http://schemas.microsoft.com/office/drawing/2014/main" id="{28EDE462-89B5-4754-BE57-386BC9DB87C7}"/>
              </a:ext>
            </a:extLst>
          </p:cNvPr>
          <p:cNvSpPr>
            <a:spLocks noGrp="1"/>
          </p:cNvSpPr>
          <p:nvPr>
            <p:ph type="sldNum" sz="quarter" idx="12"/>
          </p:nvPr>
        </p:nvSpPr>
        <p:spPr/>
        <p:txBody>
          <a:bodyPr/>
          <a:lstStyle/>
          <a:p>
            <a:fld id="{B89A5CCE-AC13-A746-9A72-5D19050CC0B7}" type="slidenum">
              <a:rPr lang="en-GB" smtClean="0"/>
              <a:pPr/>
              <a:t>‹Nr.›</a:t>
            </a:fld>
            <a:endParaRPr lang="en-GB" dirty="0"/>
          </a:p>
        </p:txBody>
      </p:sp>
      <p:sp>
        <p:nvSpPr>
          <p:cNvPr id="9" name="Content Placeholder 7">
            <a:extLst>
              <a:ext uri="{FF2B5EF4-FFF2-40B4-BE49-F238E27FC236}">
                <a16:creationId xmlns:a16="http://schemas.microsoft.com/office/drawing/2014/main" id="{5A250970-4174-4E9D-B15B-AC478D968E0E}"/>
              </a:ext>
            </a:extLst>
          </p:cNvPr>
          <p:cNvSpPr>
            <a:spLocks noGrp="1"/>
          </p:cNvSpPr>
          <p:nvPr>
            <p:ph sz="quarter" idx="13" hasCustomPrompt="1"/>
          </p:nvPr>
        </p:nvSpPr>
        <p:spPr>
          <a:xfrm>
            <a:off x="958850" y="2097600"/>
            <a:ext cx="9263999" cy="4065600"/>
          </a:xfrm>
        </p:spPr>
        <p:txBody>
          <a:bodyPr numCol="1" spcCol="360000"/>
          <a:lstStyle>
            <a:lvl5pP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Title 5">
            <a:extLst>
              <a:ext uri="{FF2B5EF4-FFF2-40B4-BE49-F238E27FC236}">
                <a16:creationId xmlns:a16="http://schemas.microsoft.com/office/drawing/2014/main" id="{546B329F-CC33-4C5E-8135-8861EA26232B}"/>
              </a:ext>
            </a:extLst>
          </p:cNvPr>
          <p:cNvSpPr>
            <a:spLocks noGrp="1"/>
          </p:cNvSpPr>
          <p:nvPr>
            <p:ph type="title"/>
          </p:nvPr>
        </p:nvSpPr>
        <p:spPr/>
        <p:txBody>
          <a:bodyPr anchor="t" anchorCtr="0"/>
          <a:lstStyle>
            <a:lvl1pPr>
              <a:defRPr/>
            </a:lvl1pPr>
          </a:lstStyle>
          <a:p>
            <a:r>
              <a:rPr lang="en-GB" noProof="0" dirty="0"/>
              <a:t>Click to edit Master title style</a:t>
            </a:r>
          </a:p>
        </p:txBody>
      </p:sp>
      <p:grpSp>
        <p:nvGrpSpPr>
          <p:cNvPr id="16" name="VTT_LogoStack_v3_16092019 pienempi koko">
            <a:extLst>
              <a:ext uri="{FF2B5EF4-FFF2-40B4-BE49-F238E27FC236}">
                <a16:creationId xmlns:a16="http://schemas.microsoft.com/office/drawing/2014/main" id="{70473361-24B6-48A0-8543-4F16F95B6480}"/>
              </a:ext>
            </a:extLst>
          </p:cNvPr>
          <p:cNvGrpSpPr/>
          <p:nvPr userDrawn="1"/>
        </p:nvGrpSpPr>
        <p:grpSpPr>
          <a:xfrm>
            <a:off x="10724687" y="1"/>
            <a:ext cx="1159391" cy="782400"/>
            <a:chOff x="7909204" y="1770762"/>
            <a:chExt cx="971550" cy="655638"/>
          </a:xfrm>
        </p:grpSpPr>
        <p:grpSp>
          <p:nvGrpSpPr>
            <p:cNvPr id="17" name="_VTT_logo_102019_01_white_on_orange">
              <a:extLst>
                <a:ext uri="{FF2B5EF4-FFF2-40B4-BE49-F238E27FC236}">
                  <a16:creationId xmlns:a16="http://schemas.microsoft.com/office/drawing/2014/main" id="{700D296F-4B3A-4859-A61F-B1732FDC51B3}"/>
                </a:ext>
              </a:extLst>
            </p:cNvPr>
            <p:cNvGrpSpPr/>
            <p:nvPr userDrawn="1"/>
          </p:nvGrpSpPr>
          <p:grpSpPr>
            <a:xfrm>
              <a:off x="7909204" y="1770762"/>
              <a:ext cx="971550" cy="655638"/>
              <a:chOff x="379933" y="-15999"/>
              <a:chExt cx="971550" cy="655638"/>
            </a:xfrm>
          </p:grpSpPr>
          <p:sp>
            <p:nvSpPr>
              <p:cNvPr id="58" name="Box">
                <a:extLst>
                  <a:ext uri="{FF2B5EF4-FFF2-40B4-BE49-F238E27FC236}">
                    <a16:creationId xmlns:a16="http://schemas.microsoft.com/office/drawing/2014/main" id="{368172D6-2B23-4092-AF4A-9DD4F607F18D}"/>
                  </a:ext>
                </a:extLst>
              </p:cNvPr>
              <p:cNvSpPr>
                <a:spLocks noChangeArrowheads="1"/>
              </p:cNvSpPr>
              <p:nvPr userDrawn="1"/>
            </p:nvSpPr>
            <p:spPr bwMode="auto">
              <a:xfrm>
                <a:off x="379933" y="-15999"/>
                <a:ext cx="971550" cy="655638"/>
              </a:xfrm>
              <a:prstGeom prst="rect">
                <a:avLst/>
              </a:prstGeom>
              <a:solidFill>
                <a:srgbClr val="F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9" name="T2">
                <a:extLst>
                  <a:ext uri="{FF2B5EF4-FFF2-40B4-BE49-F238E27FC236}">
                    <a16:creationId xmlns:a16="http://schemas.microsoft.com/office/drawing/2014/main" id="{3F119697-4339-4C63-BD4C-A951B1050438}"/>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0" name="T1">
                <a:extLst>
                  <a:ext uri="{FF2B5EF4-FFF2-40B4-BE49-F238E27FC236}">
                    <a16:creationId xmlns:a16="http://schemas.microsoft.com/office/drawing/2014/main" id="{00EF9FE4-B705-40A8-9CEA-2038F65C39AA}"/>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1" name="V">
                <a:extLst>
                  <a:ext uri="{FF2B5EF4-FFF2-40B4-BE49-F238E27FC236}">
                    <a16:creationId xmlns:a16="http://schemas.microsoft.com/office/drawing/2014/main" id="{3BAD692D-C3E6-491D-AF4D-6FFF714E9450}"/>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18" name="_VTT_logo_102019_02_white_on_black" hidden="1">
              <a:extLst>
                <a:ext uri="{FF2B5EF4-FFF2-40B4-BE49-F238E27FC236}">
                  <a16:creationId xmlns:a16="http://schemas.microsoft.com/office/drawing/2014/main" id="{8209EA5C-F772-4F69-B861-D0FDD619BD6C}"/>
                </a:ext>
              </a:extLst>
            </p:cNvPr>
            <p:cNvGrpSpPr/>
            <p:nvPr userDrawn="1"/>
          </p:nvGrpSpPr>
          <p:grpSpPr>
            <a:xfrm>
              <a:off x="7909204" y="1770762"/>
              <a:ext cx="971550" cy="655638"/>
              <a:chOff x="379933" y="-15999"/>
              <a:chExt cx="971550" cy="655638"/>
            </a:xfrm>
          </p:grpSpPr>
          <p:sp>
            <p:nvSpPr>
              <p:cNvPr id="54" name="Box">
                <a:extLst>
                  <a:ext uri="{FF2B5EF4-FFF2-40B4-BE49-F238E27FC236}">
                    <a16:creationId xmlns:a16="http://schemas.microsoft.com/office/drawing/2014/main" id="{75F3B8D1-5FDD-4223-8972-69BFBF94E4A3}"/>
                  </a:ext>
                </a:extLst>
              </p:cNvPr>
              <p:cNvSpPr>
                <a:spLocks noChangeArrowheads="1"/>
              </p:cNvSpPr>
              <p:nvPr userDrawn="1"/>
            </p:nvSpPr>
            <p:spPr bwMode="auto">
              <a:xfrm>
                <a:off x="379933" y="-15999"/>
                <a:ext cx="971550" cy="655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5" name="T2">
                <a:extLst>
                  <a:ext uri="{FF2B5EF4-FFF2-40B4-BE49-F238E27FC236}">
                    <a16:creationId xmlns:a16="http://schemas.microsoft.com/office/drawing/2014/main" id="{5B49463E-8EE4-4059-8C22-691C5A191C61}"/>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6" name="T1">
                <a:extLst>
                  <a:ext uri="{FF2B5EF4-FFF2-40B4-BE49-F238E27FC236}">
                    <a16:creationId xmlns:a16="http://schemas.microsoft.com/office/drawing/2014/main" id="{411D2D9D-E585-4C79-BA8D-0FAEF75F05F0}"/>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7" name="V">
                <a:extLst>
                  <a:ext uri="{FF2B5EF4-FFF2-40B4-BE49-F238E27FC236}">
                    <a16:creationId xmlns:a16="http://schemas.microsoft.com/office/drawing/2014/main" id="{FA820987-C832-432F-B808-BCB892A34FCE}"/>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19" name="_VTT_logo_102019_03_white_on_blue" hidden="1">
              <a:extLst>
                <a:ext uri="{FF2B5EF4-FFF2-40B4-BE49-F238E27FC236}">
                  <a16:creationId xmlns:a16="http://schemas.microsoft.com/office/drawing/2014/main" id="{7ED7D5C4-308D-47B0-9882-625ED956947C}"/>
                </a:ext>
              </a:extLst>
            </p:cNvPr>
            <p:cNvGrpSpPr/>
            <p:nvPr userDrawn="1"/>
          </p:nvGrpSpPr>
          <p:grpSpPr>
            <a:xfrm>
              <a:off x="7909204" y="1770762"/>
              <a:ext cx="971550" cy="655638"/>
              <a:chOff x="379933" y="-15999"/>
              <a:chExt cx="971550" cy="655638"/>
            </a:xfrm>
          </p:grpSpPr>
          <p:sp>
            <p:nvSpPr>
              <p:cNvPr id="50" name="Box">
                <a:extLst>
                  <a:ext uri="{FF2B5EF4-FFF2-40B4-BE49-F238E27FC236}">
                    <a16:creationId xmlns:a16="http://schemas.microsoft.com/office/drawing/2014/main" id="{7EC802DD-74D9-4A8F-83AD-C3C26448D5FA}"/>
                  </a:ext>
                </a:extLst>
              </p:cNvPr>
              <p:cNvSpPr>
                <a:spLocks noChangeArrowheads="1"/>
              </p:cNvSpPr>
              <p:nvPr userDrawn="1"/>
            </p:nvSpPr>
            <p:spPr bwMode="auto">
              <a:xfrm>
                <a:off x="379933" y="-15999"/>
                <a:ext cx="971550" cy="655638"/>
              </a:xfrm>
              <a:prstGeom prst="rect">
                <a:avLst/>
              </a:prstGeom>
              <a:solidFill>
                <a:srgbClr val="0057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1" name="T2">
                <a:extLst>
                  <a:ext uri="{FF2B5EF4-FFF2-40B4-BE49-F238E27FC236}">
                    <a16:creationId xmlns:a16="http://schemas.microsoft.com/office/drawing/2014/main" id="{564F5CAD-918A-4A7B-8E3F-507AB48F46BD}"/>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2" name="T1">
                <a:extLst>
                  <a:ext uri="{FF2B5EF4-FFF2-40B4-BE49-F238E27FC236}">
                    <a16:creationId xmlns:a16="http://schemas.microsoft.com/office/drawing/2014/main" id="{1C306E80-ED8C-4223-896B-27885E3340DF}"/>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3" name="V">
                <a:extLst>
                  <a:ext uri="{FF2B5EF4-FFF2-40B4-BE49-F238E27FC236}">
                    <a16:creationId xmlns:a16="http://schemas.microsoft.com/office/drawing/2014/main" id="{C57BA66C-0A7A-4704-A6D8-EEB641EEA035}"/>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0" name="_VTT_logo_102019_04_white_on_dark_grey" hidden="1">
              <a:extLst>
                <a:ext uri="{FF2B5EF4-FFF2-40B4-BE49-F238E27FC236}">
                  <a16:creationId xmlns:a16="http://schemas.microsoft.com/office/drawing/2014/main" id="{F7710E75-D4D6-475D-A2D5-A28F599D9F81}"/>
                </a:ext>
              </a:extLst>
            </p:cNvPr>
            <p:cNvGrpSpPr/>
            <p:nvPr userDrawn="1"/>
          </p:nvGrpSpPr>
          <p:grpSpPr>
            <a:xfrm>
              <a:off x="7909204" y="1770762"/>
              <a:ext cx="971550" cy="655638"/>
              <a:chOff x="379933" y="-15999"/>
              <a:chExt cx="971550" cy="655638"/>
            </a:xfrm>
          </p:grpSpPr>
          <p:sp>
            <p:nvSpPr>
              <p:cNvPr id="46" name="Box">
                <a:extLst>
                  <a:ext uri="{FF2B5EF4-FFF2-40B4-BE49-F238E27FC236}">
                    <a16:creationId xmlns:a16="http://schemas.microsoft.com/office/drawing/2014/main" id="{E59108E7-25DD-4497-AF65-119EE49FC3A4}"/>
                  </a:ext>
                </a:extLst>
              </p:cNvPr>
              <p:cNvSpPr>
                <a:spLocks noChangeArrowheads="1"/>
              </p:cNvSpPr>
              <p:nvPr userDrawn="1"/>
            </p:nvSpPr>
            <p:spPr bwMode="auto">
              <a:xfrm>
                <a:off x="379933" y="-15999"/>
                <a:ext cx="971550" cy="65563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7" name="T2">
                <a:extLst>
                  <a:ext uri="{FF2B5EF4-FFF2-40B4-BE49-F238E27FC236}">
                    <a16:creationId xmlns:a16="http://schemas.microsoft.com/office/drawing/2014/main" id="{CB6F4DF6-467D-40AC-BF5F-52F0EEFCDDA2}"/>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8" name="T1">
                <a:extLst>
                  <a:ext uri="{FF2B5EF4-FFF2-40B4-BE49-F238E27FC236}">
                    <a16:creationId xmlns:a16="http://schemas.microsoft.com/office/drawing/2014/main" id="{29A96A04-8FF4-4F93-AFB8-D11FDAE0F08C}"/>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9" name="V">
                <a:extLst>
                  <a:ext uri="{FF2B5EF4-FFF2-40B4-BE49-F238E27FC236}">
                    <a16:creationId xmlns:a16="http://schemas.microsoft.com/office/drawing/2014/main" id="{4350BD7A-F1FB-472A-BFC7-7D45299A543F}"/>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1" name="_VTT_logo_102019_05_dark_grey_on_white" hidden="1">
              <a:extLst>
                <a:ext uri="{FF2B5EF4-FFF2-40B4-BE49-F238E27FC236}">
                  <a16:creationId xmlns:a16="http://schemas.microsoft.com/office/drawing/2014/main" id="{FB9E0173-3D89-4098-9ABF-C9FCED41D37E}"/>
                </a:ext>
              </a:extLst>
            </p:cNvPr>
            <p:cNvGrpSpPr/>
            <p:nvPr userDrawn="1"/>
          </p:nvGrpSpPr>
          <p:grpSpPr>
            <a:xfrm>
              <a:off x="7909204" y="1770762"/>
              <a:ext cx="971550" cy="655638"/>
              <a:chOff x="379933" y="-15999"/>
              <a:chExt cx="971550" cy="655638"/>
            </a:xfrm>
          </p:grpSpPr>
          <p:sp>
            <p:nvSpPr>
              <p:cNvPr id="42" name="Box">
                <a:extLst>
                  <a:ext uri="{FF2B5EF4-FFF2-40B4-BE49-F238E27FC236}">
                    <a16:creationId xmlns:a16="http://schemas.microsoft.com/office/drawing/2014/main" id="{AF90CAEA-D913-49BD-ABB2-31ADA18804A3}"/>
                  </a:ext>
                </a:extLst>
              </p:cNvPr>
              <p:cNvSpPr>
                <a:spLocks noChangeArrowheads="1"/>
              </p:cNvSpPr>
              <p:nvPr userDrawn="1"/>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3" name="T2">
                <a:extLst>
                  <a:ext uri="{FF2B5EF4-FFF2-40B4-BE49-F238E27FC236}">
                    <a16:creationId xmlns:a16="http://schemas.microsoft.com/office/drawing/2014/main" id="{211D16C8-DBC7-4587-B127-87242FF68DE2}"/>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4" name="T1">
                <a:extLst>
                  <a:ext uri="{FF2B5EF4-FFF2-40B4-BE49-F238E27FC236}">
                    <a16:creationId xmlns:a16="http://schemas.microsoft.com/office/drawing/2014/main" id="{9F4BD180-A0C2-4BAD-85BC-FB5E0DBE5F04}"/>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5" name="V">
                <a:extLst>
                  <a:ext uri="{FF2B5EF4-FFF2-40B4-BE49-F238E27FC236}">
                    <a16:creationId xmlns:a16="http://schemas.microsoft.com/office/drawing/2014/main" id="{6DFB1E4C-BDFA-4D6F-A82C-3A8114B4188C}"/>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2" name="_VTT_logo_102019_06_orange_blue_on_white" hidden="1">
              <a:extLst>
                <a:ext uri="{FF2B5EF4-FFF2-40B4-BE49-F238E27FC236}">
                  <a16:creationId xmlns:a16="http://schemas.microsoft.com/office/drawing/2014/main" id="{F13867EC-97E1-45BC-AC0E-0CE1FFA626DD}"/>
                </a:ext>
              </a:extLst>
            </p:cNvPr>
            <p:cNvGrpSpPr/>
            <p:nvPr userDrawn="1"/>
          </p:nvGrpSpPr>
          <p:grpSpPr>
            <a:xfrm>
              <a:off x="7909204" y="1770762"/>
              <a:ext cx="971550" cy="655638"/>
              <a:chOff x="379933" y="-15999"/>
              <a:chExt cx="971550" cy="655638"/>
            </a:xfrm>
          </p:grpSpPr>
          <p:sp>
            <p:nvSpPr>
              <p:cNvPr id="38" name="Box">
                <a:extLst>
                  <a:ext uri="{FF2B5EF4-FFF2-40B4-BE49-F238E27FC236}">
                    <a16:creationId xmlns:a16="http://schemas.microsoft.com/office/drawing/2014/main" id="{AE65884B-135A-4D9F-99B6-93E93BC56E36}"/>
                  </a:ext>
                </a:extLst>
              </p:cNvPr>
              <p:cNvSpPr>
                <a:spLocks noChangeArrowheads="1"/>
              </p:cNvSpPr>
              <p:nvPr userDrawn="1"/>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9" name="T2">
                <a:extLst>
                  <a:ext uri="{FF2B5EF4-FFF2-40B4-BE49-F238E27FC236}">
                    <a16:creationId xmlns:a16="http://schemas.microsoft.com/office/drawing/2014/main" id="{52F816C4-3EF6-45EA-BD81-AE7BCC99338E}"/>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0" name="T1">
                <a:extLst>
                  <a:ext uri="{FF2B5EF4-FFF2-40B4-BE49-F238E27FC236}">
                    <a16:creationId xmlns:a16="http://schemas.microsoft.com/office/drawing/2014/main" id="{E9832162-BAFA-4D45-BC83-046AED735FE0}"/>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1" name="V">
                <a:extLst>
                  <a:ext uri="{FF2B5EF4-FFF2-40B4-BE49-F238E27FC236}">
                    <a16:creationId xmlns:a16="http://schemas.microsoft.com/office/drawing/2014/main" id="{7C9CE488-2603-41F7-B8E4-40E3DAE30D87}"/>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3" name="_VTT_logo_102019_07_blue_on_white" hidden="1">
              <a:extLst>
                <a:ext uri="{FF2B5EF4-FFF2-40B4-BE49-F238E27FC236}">
                  <a16:creationId xmlns:a16="http://schemas.microsoft.com/office/drawing/2014/main" id="{61D2E007-3ECF-44DD-974E-FA20895A2B30}"/>
                </a:ext>
              </a:extLst>
            </p:cNvPr>
            <p:cNvGrpSpPr/>
            <p:nvPr userDrawn="1"/>
          </p:nvGrpSpPr>
          <p:grpSpPr>
            <a:xfrm>
              <a:off x="7909204" y="1770762"/>
              <a:ext cx="971550" cy="655638"/>
              <a:chOff x="379933" y="-15999"/>
              <a:chExt cx="971550" cy="655638"/>
            </a:xfrm>
          </p:grpSpPr>
          <p:sp>
            <p:nvSpPr>
              <p:cNvPr id="34" name="Box">
                <a:extLst>
                  <a:ext uri="{FF2B5EF4-FFF2-40B4-BE49-F238E27FC236}">
                    <a16:creationId xmlns:a16="http://schemas.microsoft.com/office/drawing/2014/main" id="{636E86CD-F33F-4D87-9777-7422E14FC40A}"/>
                  </a:ext>
                </a:extLst>
              </p:cNvPr>
              <p:cNvSpPr>
                <a:spLocks noChangeArrowheads="1"/>
              </p:cNvSpPr>
              <p:nvPr userDrawn="1"/>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5" name="T2">
                <a:extLst>
                  <a:ext uri="{FF2B5EF4-FFF2-40B4-BE49-F238E27FC236}">
                    <a16:creationId xmlns:a16="http://schemas.microsoft.com/office/drawing/2014/main" id="{A18EBE30-9BE8-4279-B65D-FC41D3122D84}"/>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6" name="T1">
                <a:extLst>
                  <a:ext uri="{FF2B5EF4-FFF2-40B4-BE49-F238E27FC236}">
                    <a16:creationId xmlns:a16="http://schemas.microsoft.com/office/drawing/2014/main" id="{E1CD1D17-1C11-47B0-BE9F-DA932BE397AC}"/>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7" name="V">
                <a:extLst>
                  <a:ext uri="{FF2B5EF4-FFF2-40B4-BE49-F238E27FC236}">
                    <a16:creationId xmlns:a16="http://schemas.microsoft.com/office/drawing/2014/main" id="{DD8BE6FA-4FE5-49CA-85DD-2B5168D0A682}"/>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4" name="_VTT_logo_102019_08_black_on_white" hidden="1">
              <a:extLst>
                <a:ext uri="{FF2B5EF4-FFF2-40B4-BE49-F238E27FC236}">
                  <a16:creationId xmlns:a16="http://schemas.microsoft.com/office/drawing/2014/main" id="{26D6B085-3229-40BD-9DCF-DA3DF1503D16}"/>
                </a:ext>
              </a:extLst>
            </p:cNvPr>
            <p:cNvGrpSpPr/>
            <p:nvPr userDrawn="1"/>
          </p:nvGrpSpPr>
          <p:grpSpPr>
            <a:xfrm>
              <a:off x="7909204" y="1770762"/>
              <a:ext cx="971550" cy="655638"/>
              <a:chOff x="379933" y="-15999"/>
              <a:chExt cx="971550" cy="655638"/>
            </a:xfrm>
          </p:grpSpPr>
          <p:sp>
            <p:nvSpPr>
              <p:cNvPr id="30" name="Box">
                <a:extLst>
                  <a:ext uri="{FF2B5EF4-FFF2-40B4-BE49-F238E27FC236}">
                    <a16:creationId xmlns:a16="http://schemas.microsoft.com/office/drawing/2014/main" id="{675FAD42-5184-482E-9335-456AEA67F339}"/>
                  </a:ext>
                </a:extLst>
              </p:cNvPr>
              <p:cNvSpPr>
                <a:spLocks noChangeArrowheads="1"/>
              </p:cNvSpPr>
              <p:nvPr userDrawn="1"/>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1" name="T2">
                <a:extLst>
                  <a:ext uri="{FF2B5EF4-FFF2-40B4-BE49-F238E27FC236}">
                    <a16:creationId xmlns:a16="http://schemas.microsoft.com/office/drawing/2014/main" id="{A3E16945-E603-4A7C-91FD-86CC22751679}"/>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2" name="T1">
                <a:extLst>
                  <a:ext uri="{FF2B5EF4-FFF2-40B4-BE49-F238E27FC236}">
                    <a16:creationId xmlns:a16="http://schemas.microsoft.com/office/drawing/2014/main" id="{454A94AA-964C-4F59-A26F-67DFDB83E239}"/>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3" name="V">
                <a:extLst>
                  <a:ext uri="{FF2B5EF4-FFF2-40B4-BE49-F238E27FC236}">
                    <a16:creationId xmlns:a16="http://schemas.microsoft.com/office/drawing/2014/main" id="{054710AB-8642-4CFE-ABAF-57D35CC212BE}"/>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5" name="_VTT_logo_102019_09_orange_on_white" hidden="1">
              <a:extLst>
                <a:ext uri="{FF2B5EF4-FFF2-40B4-BE49-F238E27FC236}">
                  <a16:creationId xmlns:a16="http://schemas.microsoft.com/office/drawing/2014/main" id="{1BF79268-3243-4866-806D-6DD75716890D}"/>
                </a:ext>
              </a:extLst>
            </p:cNvPr>
            <p:cNvGrpSpPr/>
            <p:nvPr userDrawn="1"/>
          </p:nvGrpSpPr>
          <p:grpSpPr>
            <a:xfrm>
              <a:off x="7909204" y="1770762"/>
              <a:ext cx="971550" cy="655638"/>
              <a:chOff x="379933" y="-15999"/>
              <a:chExt cx="971550" cy="655638"/>
            </a:xfrm>
          </p:grpSpPr>
          <p:sp>
            <p:nvSpPr>
              <p:cNvPr id="26" name="Box">
                <a:extLst>
                  <a:ext uri="{FF2B5EF4-FFF2-40B4-BE49-F238E27FC236}">
                    <a16:creationId xmlns:a16="http://schemas.microsoft.com/office/drawing/2014/main" id="{D7E3A7C8-A27F-495F-8448-FB07DB8F7E54}"/>
                  </a:ext>
                </a:extLst>
              </p:cNvPr>
              <p:cNvSpPr>
                <a:spLocks noChangeArrowheads="1"/>
              </p:cNvSpPr>
              <p:nvPr userDrawn="1"/>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7" name="T2">
                <a:extLst>
                  <a:ext uri="{FF2B5EF4-FFF2-40B4-BE49-F238E27FC236}">
                    <a16:creationId xmlns:a16="http://schemas.microsoft.com/office/drawing/2014/main" id="{26085335-A298-4AF8-961A-70AFEFCD4FFB}"/>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8" name="T1">
                <a:extLst>
                  <a:ext uri="{FF2B5EF4-FFF2-40B4-BE49-F238E27FC236}">
                    <a16:creationId xmlns:a16="http://schemas.microsoft.com/office/drawing/2014/main" id="{CB02BD5F-2803-4C44-AF48-342472FC098F}"/>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9" name="V">
                <a:extLst>
                  <a:ext uri="{FF2B5EF4-FFF2-40B4-BE49-F238E27FC236}">
                    <a16:creationId xmlns:a16="http://schemas.microsoft.com/office/drawing/2014/main" id="{5C7FCEF8-1D1A-499B-BE37-AFFA9486AEA7}"/>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spTree>
    <p:extLst>
      <p:ext uri="{BB962C8B-B14F-4D97-AF65-F5344CB8AC3E}">
        <p14:creationId xmlns:p14="http://schemas.microsoft.com/office/powerpoint/2010/main" val="377537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DF9A77-AEAD-3220-444C-8FB0309EE58D}"/>
              </a:ext>
            </a:extLst>
          </p:cNvPr>
          <p:cNvSpPr txBox="1">
            <a:spLocks/>
          </p:cNvSpPr>
          <p:nvPr userDrawn="1"/>
        </p:nvSpPr>
        <p:spPr bwMode="auto">
          <a:xfrm>
            <a:off x="814388" y="25400"/>
            <a:ext cx="10658475" cy="1125538"/>
          </a:xfrm>
          <a:prstGeom prst="rect">
            <a:avLst/>
          </a:prstGeom>
          <a:noFill/>
          <a:ln>
            <a:noFill/>
          </a:ln>
        </p:spPr>
        <p:txBody>
          <a:bodyPr lIns="0" tIns="0" rIns="0" bIns="0" anchor="ct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lnSpc>
                <a:spcPct val="90000"/>
              </a:lnSpc>
              <a:defRPr/>
            </a:pPr>
            <a:r>
              <a:rPr lang="en-US" sz="2800">
                <a:solidFill>
                  <a:schemeClr val="tx2"/>
                </a:solidFill>
              </a:rPr>
              <a:t>Click to edit Master title style</a:t>
            </a: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55738"/>
            <a:ext cx="7315200" cy="32718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426076"/>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926672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pic>
        <p:nvPicPr>
          <p:cNvPr id="2" name="Picture 7" descr="Fond">
            <a:extLst>
              <a:ext uri="{FF2B5EF4-FFF2-40B4-BE49-F238E27FC236}">
                <a16:creationId xmlns:a16="http://schemas.microsoft.com/office/drawing/2014/main" id="{935F5EAE-A427-D07B-1AEA-3B83D1EFCC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descr="logcouv">
            <a:extLst>
              <a:ext uri="{FF2B5EF4-FFF2-40B4-BE49-F238E27FC236}">
                <a16:creationId xmlns:a16="http://schemas.microsoft.com/office/drawing/2014/main" id="{B852C149-AC71-4112-FF8F-5281E850F9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3713" y="6021388"/>
            <a:ext cx="263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029">
            <a:extLst>
              <a:ext uri="{FF2B5EF4-FFF2-40B4-BE49-F238E27FC236}">
                <a16:creationId xmlns:a16="http://schemas.microsoft.com/office/drawing/2014/main" id="{5358C380-6EEA-CDFE-BAB7-429E0C025F9A}"/>
              </a:ext>
            </a:extLst>
          </p:cNvPr>
          <p:cNvSpPr txBox="1">
            <a:spLocks noChangeArrowheads="1"/>
          </p:cNvSpPr>
          <p:nvPr userDrawn="1"/>
        </p:nvSpPr>
        <p:spPr bwMode="auto">
          <a:xfrm>
            <a:off x="1390650" y="3286125"/>
            <a:ext cx="6719888" cy="647700"/>
          </a:xfrm>
          <a:prstGeom prst="rect">
            <a:avLst/>
          </a:prstGeom>
          <a:noFill/>
          <a:ln>
            <a:noFill/>
          </a:ln>
        </p:spPr>
        <p:txBody>
          <a:bodyPr lIns="0" tIns="0" rIns="0" bIns="0" anchor="ct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algn="r" eaLnBrk="1" hangingPunct="1">
              <a:spcBef>
                <a:spcPct val="50000"/>
              </a:spcBef>
              <a:defRPr/>
            </a:pPr>
            <a:r>
              <a:rPr lang="en-GB" sz="2800">
                <a:solidFill>
                  <a:schemeClr val="tx2"/>
                </a:solidFill>
              </a:rPr>
              <a:t>www. alstom.com/power</a:t>
            </a:r>
          </a:p>
        </p:txBody>
      </p:sp>
    </p:spTree>
    <p:extLst>
      <p:ext uri="{BB962C8B-B14F-4D97-AF65-F5344CB8AC3E}">
        <p14:creationId xmlns:p14="http://schemas.microsoft.com/office/powerpoint/2010/main" val="10272820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AC1604C2-51F9-CA76-B108-FDBB8D68B6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Grp="1" noChangeArrowheads="1"/>
          </p:cNvSpPr>
          <p:nvPr>
            <p:ph type="subTitle" idx="1"/>
          </p:nvPr>
        </p:nvSpPr>
        <p:spPr>
          <a:xfrm>
            <a:off x="768351" y="4421430"/>
            <a:ext cx="7496171" cy="372533"/>
          </a:xfrm>
          <a:prstGeom prst="rect">
            <a:avLst/>
          </a:prstGeom>
        </p:spPr>
        <p:txBody>
          <a:bodyPr anchor="b"/>
          <a:lstStyle>
            <a:lvl1pPr marL="0" indent="0" algn="r">
              <a:spcBef>
                <a:spcPct val="0"/>
              </a:spcBef>
              <a:buNone/>
              <a:defRPr sz="2000">
                <a:solidFill>
                  <a:schemeClr val="tx1"/>
                </a:solidFill>
                <a:latin typeface="+mj-lt"/>
                <a:cs typeface="Arial" pitchFamily="34" charset="0"/>
              </a:defRPr>
            </a:lvl1pPr>
          </a:lstStyle>
          <a:p>
            <a:r>
              <a:rPr lang="en-US" noProof="0"/>
              <a:t>Click to edit Master subtitle style</a:t>
            </a:r>
            <a:endParaRPr lang="en-US" noProof="0" dirty="0"/>
          </a:p>
        </p:txBody>
      </p:sp>
      <p:sp>
        <p:nvSpPr>
          <p:cNvPr id="7" name="Text Placeholder 7"/>
          <p:cNvSpPr>
            <a:spLocks noGrp="1"/>
          </p:cNvSpPr>
          <p:nvPr>
            <p:ph type="body" sz="quarter" idx="10"/>
          </p:nvPr>
        </p:nvSpPr>
        <p:spPr>
          <a:xfrm>
            <a:off x="768352" y="5217296"/>
            <a:ext cx="7496171" cy="363008"/>
          </a:xfrm>
          <a:prstGeom prst="rect">
            <a:avLst/>
          </a:prstGeom>
        </p:spPr>
        <p:txBody>
          <a:bodyPr anchor="b"/>
          <a:lstStyle>
            <a:lvl1pPr algn="r">
              <a:buNone/>
              <a:defRPr sz="1800">
                <a:latin typeface="+mj-lt"/>
              </a:defRPr>
            </a:lvl1pPr>
          </a:lstStyle>
          <a:p>
            <a:pPr lvl="0"/>
            <a:r>
              <a:rPr lang="en-US" noProof="0"/>
              <a:t>Click to edit Master text styles</a:t>
            </a:r>
          </a:p>
        </p:txBody>
      </p:sp>
      <p:sp>
        <p:nvSpPr>
          <p:cNvPr id="9" name="Text Placeholder 8"/>
          <p:cNvSpPr>
            <a:spLocks noGrp="1"/>
          </p:cNvSpPr>
          <p:nvPr>
            <p:ph type="body" sz="quarter" idx="11"/>
          </p:nvPr>
        </p:nvSpPr>
        <p:spPr>
          <a:xfrm>
            <a:off x="768351" y="3470191"/>
            <a:ext cx="7496171" cy="821797"/>
          </a:xfrm>
        </p:spPr>
        <p:txBody>
          <a:bodyPr anchor="b"/>
          <a:lstStyle>
            <a:lvl1pPr algn="r">
              <a:buNone/>
              <a:defRPr sz="2800">
                <a:latin typeface="+mj-lt"/>
              </a:defRPr>
            </a:lvl1pPr>
          </a:lstStyle>
          <a:p>
            <a:pPr lvl="0"/>
            <a:r>
              <a:rPr lang="en-US"/>
              <a:t>Click to edit Master text styles</a:t>
            </a:r>
          </a:p>
        </p:txBody>
      </p:sp>
      <p:sp>
        <p:nvSpPr>
          <p:cNvPr id="10" name="Text Placeholder 9"/>
          <p:cNvSpPr>
            <a:spLocks noGrp="1"/>
          </p:cNvSpPr>
          <p:nvPr>
            <p:ph type="body" sz="quarter" idx="12"/>
          </p:nvPr>
        </p:nvSpPr>
        <p:spPr>
          <a:xfrm>
            <a:off x="768351" y="4857198"/>
            <a:ext cx="7496176" cy="296862"/>
          </a:xfrm>
        </p:spPr>
        <p:txBody>
          <a:bodyPr>
            <a:noAutofit/>
          </a:bodyPr>
          <a:lstStyle>
            <a:lvl1pPr algn="r">
              <a:buNone/>
              <a:defRPr sz="2000" baseline="0">
                <a:latin typeface="+mj-lt"/>
              </a:defRPr>
            </a:lvl1pPr>
            <a:lvl2pPr algn="r">
              <a:buNone/>
              <a:defRPr sz="2000">
                <a:latin typeface="+mj-lt"/>
              </a:defRPr>
            </a:lvl2pPr>
            <a:lvl3pPr algn="r">
              <a:buNone/>
              <a:defRPr sz="2000">
                <a:latin typeface="+mj-lt"/>
              </a:defRPr>
            </a:lvl3pPr>
            <a:lvl4pPr algn="r">
              <a:buNone/>
              <a:defRPr sz="2000">
                <a:latin typeface="+mj-lt"/>
              </a:defRPr>
            </a:lvl4pPr>
            <a:lvl5pPr algn="r">
              <a:buNone/>
              <a:defRPr sz="2000">
                <a:latin typeface="+mj-lt"/>
              </a:defRPr>
            </a:lvl5pPr>
          </a:lstStyle>
          <a:p>
            <a:pPr lvl="0"/>
            <a:r>
              <a:rPr lang="en-US"/>
              <a:t>Click to edit Master text styles</a:t>
            </a:r>
          </a:p>
        </p:txBody>
      </p:sp>
    </p:spTree>
    <p:extLst>
      <p:ext uri="{BB962C8B-B14F-4D97-AF65-F5344CB8AC3E}">
        <p14:creationId xmlns:p14="http://schemas.microsoft.com/office/powerpoint/2010/main" val="264637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4" name="Text Placeholder 3"/>
          <p:cNvSpPr>
            <a:spLocks noGrp="1"/>
          </p:cNvSpPr>
          <p:nvPr>
            <p:ph type="body" sz="quarter" idx="10"/>
          </p:nvPr>
        </p:nvSpPr>
        <p:spPr>
          <a:xfrm>
            <a:off x="621600" y="1312864"/>
            <a:ext cx="10948800" cy="414337"/>
          </a:xfrm>
        </p:spPr>
        <p:txBody>
          <a:bodyPr>
            <a:normAutofit/>
          </a:bodyPr>
          <a:lstStyle>
            <a:lvl1pPr>
              <a:buFont typeface="Arial" pitchFamily="34" charset="0"/>
              <a:buChar char="•"/>
              <a:defRPr sz="2000" b="1">
                <a:solidFill>
                  <a:schemeClr val="accent1"/>
                </a:solidFill>
              </a:defRPr>
            </a:lvl1pPr>
          </a:lstStyle>
          <a:p>
            <a:pPr lvl="0"/>
            <a:r>
              <a:rPr lang="en-US"/>
              <a:t>Click to edit Master text styles</a:t>
            </a:r>
          </a:p>
        </p:txBody>
      </p:sp>
      <p:sp>
        <p:nvSpPr>
          <p:cNvPr id="5" name="Text Placeholder 3"/>
          <p:cNvSpPr>
            <a:spLocks noGrp="1"/>
          </p:cNvSpPr>
          <p:nvPr>
            <p:ph type="body" sz="quarter" idx="11"/>
          </p:nvPr>
        </p:nvSpPr>
        <p:spPr>
          <a:xfrm>
            <a:off x="621600" y="1934317"/>
            <a:ext cx="10948800" cy="414337"/>
          </a:xfrm>
        </p:spPr>
        <p:txBody>
          <a:bodyPr>
            <a:normAutofit/>
          </a:bodyPr>
          <a:lstStyle>
            <a:lvl1pPr>
              <a:buFont typeface="Arial" pitchFamily="34" charset="0"/>
              <a:buChar char="•"/>
              <a:defRPr sz="2000" b="0"/>
            </a:lvl1pPr>
          </a:lstStyle>
          <a:p>
            <a:pPr lvl="0"/>
            <a:r>
              <a:rPr lang="en-US"/>
              <a:t>Click to edit Master text styles</a:t>
            </a:r>
          </a:p>
        </p:txBody>
      </p:sp>
      <p:sp>
        <p:nvSpPr>
          <p:cNvPr id="6" name="Text Placeholder 3"/>
          <p:cNvSpPr>
            <a:spLocks noGrp="1"/>
          </p:cNvSpPr>
          <p:nvPr>
            <p:ph type="body" sz="quarter" idx="12"/>
          </p:nvPr>
        </p:nvSpPr>
        <p:spPr>
          <a:xfrm>
            <a:off x="621600" y="2555770"/>
            <a:ext cx="10948800" cy="414337"/>
          </a:xfrm>
        </p:spPr>
        <p:txBody>
          <a:bodyPr>
            <a:normAutofit/>
          </a:bodyPr>
          <a:lstStyle>
            <a:lvl1pPr>
              <a:buFont typeface="Arial" pitchFamily="34" charset="0"/>
              <a:buChar char="•"/>
              <a:defRPr sz="2000" b="0"/>
            </a:lvl1pPr>
          </a:lstStyle>
          <a:p>
            <a:pPr lvl="0"/>
            <a:r>
              <a:rPr lang="en-US"/>
              <a:t>Click to edit Master text styles</a:t>
            </a:r>
          </a:p>
        </p:txBody>
      </p:sp>
      <p:sp>
        <p:nvSpPr>
          <p:cNvPr id="7" name="Text Placeholder 3"/>
          <p:cNvSpPr>
            <a:spLocks noGrp="1"/>
          </p:cNvSpPr>
          <p:nvPr>
            <p:ph type="body" sz="quarter" idx="13"/>
          </p:nvPr>
        </p:nvSpPr>
        <p:spPr>
          <a:xfrm>
            <a:off x="621600" y="3177223"/>
            <a:ext cx="10948800" cy="414337"/>
          </a:xfrm>
        </p:spPr>
        <p:txBody>
          <a:bodyPr>
            <a:normAutofit/>
          </a:bodyPr>
          <a:lstStyle>
            <a:lvl1pPr>
              <a:buFont typeface="Arial" pitchFamily="34" charset="0"/>
              <a:buChar char="•"/>
              <a:defRPr sz="2000" b="0"/>
            </a:lvl1pPr>
          </a:lstStyle>
          <a:p>
            <a:pPr lvl="0"/>
            <a:r>
              <a:rPr lang="en-US"/>
              <a:t>Click to edit Master text styles</a:t>
            </a:r>
          </a:p>
        </p:txBody>
      </p:sp>
      <p:sp>
        <p:nvSpPr>
          <p:cNvPr id="8" name="Text Placeholder 3"/>
          <p:cNvSpPr>
            <a:spLocks noGrp="1"/>
          </p:cNvSpPr>
          <p:nvPr>
            <p:ph type="body" sz="quarter" idx="14"/>
          </p:nvPr>
        </p:nvSpPr>
        <p:spPr>
          <a:xfrm>
            <a:off x="621600" y="3798676"/>
            <a:ext cx="10948800" cy="414337"/>
          </a:xfrm>
        </p:spPr>
        <p:txBody>
          <a:bodyPr>
            <a:normAutofit/>
          </a:bodyPr>
          <a:lstStyle>
            <a:lvl1pPr>
              <a:buFont typeface="Arial" pitchFamily="34" charset="0"/>
              <a:buChar char="•"/>
              <a:defRPr sz="2000" b="0"/>
            </a:lvl1pPr>
          </a:lstStyle>
          <a:p>
            <a:pPr lvl="0"/>
            <a:r>
              <a:rPr lang="en-US"/>
              <a:t>Click to edit Master text styles</a:t>
            </a:r>
          </a:p>
        </p:txBody>
      </p:sp>
      <p:sp>
        <p:nvSpPr>
          <p:cNvPr id="9" name="Text Placeholder 3"/>
          <p:cNvSpPr>
            <a:spLocks noGrp="1"/>
          </p:cNvSpPr>
          <p:nvPr>
            <p:ph type="body" sz="quarter" idx="15"/>
          </p:nvPr>
        </p:nvSpPr>
        <p:spPr>
          <a:xfrm>
            <a:off x="621600" y="4420130"/>
            <a:ext cx="10948800" cy="414337"/>
          </a:xfrm>
        </p:spPr>
        <p:txBody>
          <a:bodyPr>
            <a:normAutofit/>
          </a:bodyPr>
          <a:lstStyle>
            <a:lvl1pPr>
              <a:buFont typeface="Arial" pitchFamily="34" charset="0"/>
              <a:buChar char="•"/>
              <a:defRPr sz="2000" b="0"/>
            </a:lvl1pPr>
          </a:lstStyle>
          <a:p>
            <a:pPr lvl="0"/>
            <a:r>
              <a:rPr lang="en-US"/>
              <a:t>Click to edit Master text styles</a:t>
            </a:r>
          </a:p>
        </p:txBody>
      </p:sp>
    </p:spTree>
    <p:extLst>
      <p:ext uri="{BB962C8B-B14F-4D97-AF65-F5344CB8AC3E}">
        <p14:creationId xmlns:p14="http://schemas.microsoft.com/office/powerpoint/2010/main" val="25345876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5" name="Text Placeholder 4"/>
          <p:cNvSpPr>
            <a:spLocks noGrp="1"/>
          </p:cNvSpPr>
          <p:nvPr>
            <p:ph type="body" sz="quarter" idx="10"/>
          </p:nvPr>
        </p:nvSpPr>
        <p:spPr>
          <a:xfrm>
            <a:off x="621600" y="1201867"/>
            <a:ext cx="10948800" cy="390525"/>
          </a:xfrm>
          <a:prstGeom prst="rect">
            <a:avLst/>
          </a:prstGeom>
        </p:spPr>
        <p:txBody>
          <a:bodyPr anchor="ctr"/>
          <a:lstStyle>
            <a:lvl1pPr algn="ctr">
              <a:buNone/>
              <a:defRPr sz="2600">
                <a:solidFill>
                  <a:schemeClr val="accent1"/>
                </a:solidFill>
                <a:latin typeface="+mn-lt"/>
              </a:defRPr>
            </a:lvl1pPr>
          </a:lstStyle>
          <a:p>
            <a:pPr lvl="0"/>
            <a:r>
              <a:rPr lang="en-US"/>
              <a:t>Click to edit Master text styles</a:t>
            </a:r>
          </a:p>
        </p:txBody>
      </p:sp>
      <p:sp>
        <p:nvSpPr>
          <p:cNvPr id="7" name="Text Placeholder 6"/>
          <p:cNvSpPr>
            <a:spLocks noGrp="1"/>
          </p:cNvSpPr>
          <p:nvPr>
            <p:ph type="body" sz="quarter" idx="11"/>
          </p:nvPr>
        </p:nvSpPr>
        <p:spPr>
          <a:xfrm>
            <a:off x="621600" y="1695450"/>
            <a:ext cx="10948800" cy="4552950"/>
          </a:xfrm>
          <a:prstGeom prst="rect">
            <a:avLst/>
          </a:prstGeom>
        </p:spPr>
        <p:txBody>
          <a:bodyPr/>
          <a:lstStyle>
            <a:lvl1pPr>
              <a:defRPr>
                <a:latin typeface="+mn-lt"/>
              </a:defRPr>
            </a:lvl1pPr>
            <a:lvl2pPr>
              <a:defRPr>
                <a:latin typeface="+mn-lt"/>
              </a:defRPr>
            </a:lvl2pPr>
            <a:lvl3pPr>
              <a:defRPr>
                <a:latin typeface="+mn-lt"/>
              </a:defRPr>
            </a:lvl3pPr>
            <a:lvl4pPr>
              <a:defRPr baseline="0">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4211459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Content and message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13" name="Text Placeholder 12"/>
          <p:cNvSpPr>
            <a:spLocks noGrp="1"/>
          </p:cNvSpPr>
          <p:nvPr>
            <p:ph type="body" sz="quarter" idx="10"/>
          </p:nvPr>
        </p:nvSpPr>
        <p:spPr>
          <a:xfrm>
            <a:off x="621600" y="5888400"/>
            <a:ext cx="10948800" cy="360000"/>
          </a:xfrm>
          <a:prstGeom prst="rect">
            <a:avLst/>
          </a:prstGeom>
          <a:solidFill>
            <a:srgbClr val="C8DAE8"/>
          </a:solidFill>
          <a:ln>
            <a:noFill/>
          </a:ln>
        </p:spPr>
        <p:txBody>
          <a:bodyPr anchor="ctr"/>
          <a:lstStyle>
            <a:lvl1pPr algn="ctr">
              <a:buNone/>
              <a:defRPr sz="2000">
                <a:solidFill>
                  <a:schemeClr val="accent1"/>
                </a:solidFill>
              </a:defRPr>
            </a:lvl1pPr>
          </a:lstStyle>
          <a:p>
            <a:pPr lvl="0"/>
            <a:r>
              <a:rPr lang="en-US"/>
              <a:t>Click to edit Master text styles</a:t>
            </a:r>
          </a:p>
        </p:txBody>
      </p:sp>
      <p:sp>
        <p:nvSpPr>
          <p:cNvPr id="17" name="Content Placeholder 16"/>
          <p:cNvSpPr>
            <a:spLocks noGrp="1"/>
          </p:cNvSpPr>
          <p:nvPr>
            <p:ph sz="quarter" idx="12"/>
          </p:nvPr>
        </p:nvSpPr>
        <p:spPr>
          <a:xfrm>
            <a:off x="621600" y="1695450"/>
            <a:ext cx="10948800" cy="4095749"/>
          </a:xfrm>
          <a:prstGeom prst="rect">
            <a:avLst/>
          </a:prstGeom>
        </p:spPr>
        <p:txBody>
          <a:bodyPr/>
          <a:lstStyle>
            <a:lvl1pPr>
              <a:defRPr baseline="0"/>
            </a:lvl1pPr>
            <a:lvl2pPr>
              <a:defRPr/>
            </a:lvl2pPr>
            <a:lvl3pPr>
              <a:defRPr/>
            </a:lvl3pPr>
            <a:lvl4pPr>
              <a:defRPr baseline="0"/>
            </a:lvl4pPr>
            <a:lvl5pP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p:cNvSpPr>
            <a:spLocks noGrp="1"/>
          </p:cNvSpPr>
          <p:nvPr>
            <p:ph type="body" sz="quarter" idx="13"/>
          </p:nvPr>
        </p:nvSpPr>
        <p:spPr>
          <a:xfrm>
            <a:off x="621600" y="1201867"/>
            <a:ext cx="10948800" cy="390525"/>
          </a:xfrm>
          <a:prstGeom prst="rect">
            <a:avLst/>
          </a:prstGeom>
        </p:spPr>
        <p:txBody>
          <a:bodyPr anchor="ctr"/>
          <a:lstStyle>
            <a:lvl1pPr algn="ctr">
              <a:buNone/>
              <a:defRPr sz="2600">
                <a:solidFill>
                  <a:schemeClr val="accent1"/>
                </a:solidFill>
                <a:latin typeface="+mn-lt"/>
              </a:defRPr>
            </a:lvl1pPr>
          </a:lstStyle>
          <a:p>
            <a:pPr lvl="0"/>
            <a:r>
              <a:rPr lang="en-US"/>
              <a:t>Click to edit Master text styles</a:t>
            </a:r>
          </a:p>
        </p:txBody>
      </p:sp>
    </p:spTree>
    <p:extLst>
      <p:ext uri="{BB962C8B-B14F-4D97-AF65-F5344CB8AC3E}">
        <p14:creationId xmlns:p14="http://schemas.microsoft.com/office/powerpoint/2010/main" val="14071273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2884" y="1695450"/>
            <a:ext cx="5240867" cy="4535488"/>
          </a:xfrm>
          <a:prstGeom prst="rect">
            <a:avLst/>
          </a:prstGeom>
        </p:spPr>
        <p:txBody>
          <a:bodyPr/>
          <a:lstStyle>
            <a:lvl1pPr>
              <a:buClr>
                <a:schemeClr val="accent1"/>
              </a:buClr>
              <a:defRPr sz="2400"/>
            </a:lvl1pPr>
            <a:lvl2pPr>
              <a:buClr>
                <a:schemeClr val="accent1"/>
              </a:buClr>
              <a:defRPr sz="2200"/>
            </a:lvl2pPr>
            <a:lvl3pPr>
              <a:buClr>
                <a:schemeClr val="accent1"/>
              </a:buClr>
              <a:defRPr sz="20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6623" y="1695450"/>
            <a:ext cx="5303661" cy="4535488"/>
          </a:xfrm>
          <a:prstGeom prst="rect">
            <a:avLst/>
          </a:prstGeom>
        </p:spPr>
        <p:txBody>
          <a:bodyPr/>
          <a:lstStyle>
            <a:lvl1pPr>
              <a:buClr>
                <a:schemeClr val="accent1"/>
              </a:buClr>
              <a:defRPr sz="2400" baseline="0"/>
            </a:lvl1pPr>
            <a:lvl2pPr>
              <a:buClr>
                <a:schemeClr val="accent1"/>
              </a:buClr>
              <a:defRPr sz="2200"/>
            </a:lvl2pPr>
            <a:lvl3pPr>
              <a:buClr>
                <a:schemeClr val="accent1"/>
              </a:buClr>
              <a:defRPr sz="20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0"/>
          </p:nvPr>
        </p:nvSpPr>
        <p:spPr>
          <a:xfrm>
            <a:off x="621600" y="1201867"/>
            <a:ext cx="10948800" cy="390525"/>
          </a:xfrm>
          <a:prstGeom prst="rect">
            <a:avLst/>
          </a:prstGeom>
        </p:spPr>
        <p:txBody>
          <a:bodyPr anchor="ctr"/>
          <a:lstStyle>
            <a:lvl1pPr algn="ctr">
              <a:buNone/>
              <a:defRPr sz="2600">
                <a:solidFill>
                  <a:schemeClr val="accent1"/>
                </a:solidFill>
                <a:latin typeface="+mn-lt"/>
              </a:defRPr>
            </a:lvl1pPr>
          </a:lstStyle>
          <a:p>
            <a:pPr lvl="0"/>
            <a:r>
              <a:rPr lang="en-US"/>
              <a:t>Click to edit Master text styles</a:t>
            </a:r>
          </a:p>
        </p:txBody>
      </p:sp>
      <p:sp>
        <p:nvSpPr>
          <p:cNvPr id="6"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1604976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55738"/>
            <a:ext cx="5386917" cy="63976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2885" y="2095500"/>
            <a:ext cx="5363633" cy="4135438"/>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455738"/>
            <a:ext cx="5389033" cy="63976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95500"/>
            <a:ext cx="5389033" cy="4135438"/>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408428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5050256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773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0A365812-6708-E599-CC55-1AB58FB91CD1}"/>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7A1B6024-AFA6-41A9-A8FB-AFF3B8EB1356}" type="datetime1">
              <a:rPr lang="en-GB" altLang="de-DE" smtClean="0"/>
              <a:pPr>
                <a:defRPr/>
              </a:pPr>
              <a:t>23/01/2024</a:t>
            </a:fld>
            <a:r>
              <a:rPr lang="en-GB" altLang="de-DE"/>
              <a:t> - P </a:t>
            </a:r>
            <a:fld id="{33CCDF14-FCC0-4FA8-B451-C1D43B99EAF4}" type="slidenum">
              <a:rPr lang="en-GB" altLang="de-DE" smtClean="0"/>
              <a:pPr>
                <a:defRPr/>
              </a:pPr>
              <a:t>‹Nr.›</a:t>
            </a:fld>
            <a:endParaRPr lang="en-GB" altLang="de-DE"/>
          </a:p>
        </p:txBody>
      </p:sp>
    </p:spTree>
    <p:extLst>
      <p:ext uri="{BB962C8B-B14F-4D97-AF65-F5344CB8AC3E}">
        <p14:creationId xmlns:p14="http://schemas.microsoft.com/office/powerpoint/2010/main" val="18605866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455738"/>
            <a:ext cx="6815667" cy="4775200"/>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2884" y="2617789"/>
            <a:ext cx="3987800" cy="3613150"/>
          </a:xfrm>
          <a:prstGeom prst="rect">
            <a:avLst/>
          </a:prstGeo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8"/>
          <p:cNvSpPr>
            <a:spLocks noGrp="1"/>
          </p:cNvSpPr>
          <p:nvPr>
            <p:ph type="title"/>
          </p:nvPr>
        </p:nvSpPr>
        <p:spPr/>
        <p:txBody>
          <a:bodyPr/>
          <a:lstStyle>
            <a:lvl1pPr>
              <a:defRPr/>
            </a:lvl1pPr>
          </a:lstStyle>
          <a:p>
            <a:r>
              <a:rPr lang="en-US"/>
              <a:t>Click to edit Master title style</a:t>
            </a:r>
            <a:endParaRPr lang="en-US" dirty="0"/>
          </a:p>
        </p:txBody>
      </p:sp>
      <p:sp>
        <p:nvSpPr>
          <p:cNvPr id="12" name="Text Placeholder 11"/>
          <p:cNvSpPr>
            <a:spLocks noGrp="1"/>
          </p:cNvSpPr>
          <p:nvPr>
            <p:ph type="body" sz="quarter" idx="10"/>
          </p:nvPr>
        </p:nvSpPr>
        <p:spPr>
          <a:xfrm>
            <a:off x="635704" y="1457321"/>
            <a:ext cx="3988800" cy="1096963"/>
          </a:xfrm>
        </p:spPr>
        <p:txBody>
          <a:bodyPr anchor="ctr">
            <a:normAutofit/>
          </a:bodyPr>
          <a:lstStyle>
            <a:lvl1pPr>
              <a:buNone/>
              <a:defRPr sz="2000" b="1">
                <a:solidFill>
                  <a:schemeClr val="accent1"/>
                </a:solidFill>
                <a:latin typeface="+mj-lt"/>
              </a:defRPr>
            </a:lvl1pPr>
          </a:lstStyle>
          <a:p>
            <a:pPr lvl="0"/>
            <a:r>
              <a:rPr lang="en-US"/>
              <a:t>Click to edit Master text styles</a:t>
            </a:r>
          </a:p>
        </p:txBody>
      </p:sp>
    </p:spTree>
    <p:extLst>
      <p:ext uri="{BB962C8B-B14F-4D97-AF65-F5344CB8AC3E}">
        <p14:creationId xmlns:p14="http://schemas.microsoft.com/office/powerpoint/2010/main" val="25884577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2884" y="1695450"/>
            <a:ext cx="5240867" cy="4552950"/>
          </a:xfrm>
          <a:prstGeom prst="rect">
            <a:avLst/>
          </a:prstGeom>
        </p:spPr>
        <p:txBody>
          <a:bodyPr/>
          <a:lstStyle>
            <a:lvl1pPr>
              <a:buClr>
                <a:schemeClr val="accent1"/>
              </a:buClr>
              <a:defRPr lang="en-US" dirty="0" smtClean="0"/>
            </a:lvl1pPr>
            <a:lvl2pPr>
              <a:buClr>
                <a:schemeClr val="accent1"/>
              </a:buClr>
              <a:defRPr lang="en-US" dirty="0" smtClean="0"/>
            </a:lvl2pPr>
            <a:lvl3pPr>
              <a:buClr>
                <a:schemeClr val="accent1"/>
              </a:buClr>
              <a:defRPr lang="en-US" dirty="0" smtClean="0"/>
            </a:lvl3pPr>
            <a:lvl4pPr>
              <a:buClr>
                <a:schemeClr val="accent1"/>
              </a:buClr>
              <a:defRPr lang="en-US" dirty="0" smtClean="0"/>
            </a:lvl4pPr>
            <a:lvl5pPr>
              <a:buClr>
                <a:schemeClr val="accent1"/>
              </a:buCl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76623" y="1695450"/>
            <a:ext cx="5303661" cy="4552950"/>
          </a:xfrm>
          <a:prstGeom prst="rect">
            <a:avLst/>
          </a:prstGeom>
        </p:spPr>
        <p:txBody>
          <a:bodyPr/>
          <a:lstStyle>
            <a:lvl1pPr>
              <a:buClr>
                <a:schemeClr val="accent1"/>
              </a:buClr>
              <a:defRPr lang="en-US" dirty="0" smtClean="0"/>
            </a:lvl1pPr>
            <a:lvl2pPr>
              <a:buClr>
                <a:schemeClr val="accent1"/>
              </a:buClr>
              <a:defRPr lang="en-US" dirty="0" smtClean="0"/>
            </a:lvl2pPr>
            <a:lvl3pPr>
              <a:buClr>
                <a:schemeClr val="accent1"/>
              </a:buClr>
              <a:defRPr lang="en-US" dirty="0" smtClean="0"/>
            </a:lvl3pPr>
            <a:lvl4pPr>
              <a:buClr>
                <a:schemeClr val="accent1"/>
              </a:buClr>
              <a:defRPr lang="en-US" dirty="0" smtClean="0"/>
            </a:lvl4pPr>
            <a:lvl5pPr>
              <a:buClr>
                <a:schemeClr val="accent1"/>
              </a:buCl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0"/>
          </p:nvPr>
        </p:nvSpPr>
        <p:spPr>
          <a:xfrm>
            <a:off x="621600" y="1201867"/>
            <a:ext cx="10948800" cy="390525"/>
          </a:xfrm>
          <a:prstGeom prst="rect">
            <a:avLst/>
          </a:prstGeom>
        </p:spPr>
        <p:txBody>
          <a:bodyPr anchor="ctr"/>
          <a:lstStyle>
            <a:lvl1pPr algn="ctr">
              <a:buNone/>
              <a:defRPr sz="2600">
                <a:solidFill>
                  <a:schemeClr val="accent1"/>
                </a:solidFill>
                <a:latin typeface="+mn-lt"/>
              </a:defRPr>
            </a:lvl1pPr>
          </a:lstStyle>
          <a:p>
            <a:pPr lvl="0"/>
            <a:r>
              <a:rPr lang="en-US"/>
              <a:t>Click to edit Master text styles</a:t>
            </a:r>
          </a:p>
        </p:txBody>
      </p:sp>
      <p:sp>
        <p:nvSpPr>
          <p:cNvPr id="6"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9702599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1455737"/>
            <a:ext cx="7315200" cy="383593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426076"/>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0355601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6E1E52B4-B674-F661-1115-F63740C8F43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029">
            <a:extLst>
              <a:ext uri="{FF2B5EF4-FFF2-40B4-BE49-F238E27FC236}">
                <a16:creationId xmlns:a16="http://schemas.microsoft.com/office/drawing/2014/main" id="{2BD7AF3C-F021-2FCB-E6E0-2779CE7F0C6F}"/>
              </a:ext>
            </a:extLst>
          </p:cNvPr>
          <p:cNvSpPr txBox="1">
            <a:spLocks noChangeArrowheads="1"/>
          </p:cNvSpPr>
          <p:nvPr userDrawn="1"/>
        </p:nvSpPr>
        <p:spPr bwMode="auto">
          <a:xfrm>
            <a:off x="5614988" y="4002088"/>
            <a:ext cx="2587625" cy="323850"/>
          </a:xfrm>
          <a:prstGeom prst="rect">
            <a:avLst/>
          </a:prstGeom>
          <a:noFill/>
          <a:ln>
            <a:noFill/>
          </a:ln>
        </p:spPr>
        <p:txBody>
          <a:bodyPr lIns="0" tIns="0" rIns="0" bIns="0"/>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spcBef>
                <a:spcPct val="50000"/>
              </a:spcBef>
              <a:defRPr/>
            </a:pPr>
            <a:r>
              <a:rPr lang="en-GB" altLang="en-US" sz="1800">
                <a:solidFill>
                  <a:schemeClr val="accent1"/>
                </a:solidFill>
                <a:latin typeface="Arial" pitchFamily="34" charset="0"/>
              </a:rPr>
              <a:t>www.alstom.com</a:t>
            </a:r>
          </a:p>
        </p:txBody>
      </p:sp>
    </p:spTree>
    <p:extLst>
      <p:ext uri="{BB962C8B-B14F-4D97-AF65-F5344CB8AC3E}">
        <p14:creationId xmlns:p14="http://schemas.microsoft.com/office/powerpoint/2010/main" val="7792656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57668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984716C-D25C-AEEA-B039-1F14EE661B32}"/>
              </a:ext>
            </a:extLst>
          </p:cNvPr>
          <p:cNvSpPr>
            <a:spLocks noGrp="1"/>
          </p:cNvSpPr>
          <p:nvPr>
            <p:ph type="ftr" sz="quarter" idx="10"/>
          </p:nvPr>
        </p:nvSpPr>
        <p:spPr>
          <a:xfrm>
            <a:off x="527050" y="6381750"/>
            <a:ext cx="7008813" cy="215900"/>
          </a:xfrm>
          <a:prstGeom prst="rect">
            <a:avLst/>
          </a:prstGeom>
        </p:spPr>
        <p:txBody>
          <a:bodyPr/>
          <a:lstStyle>
            <a:lvl1pPr eaLnBrk="1" hangingPunct="1">
              <a:defRPr>
                <a:cs typeface="+mn-cs"/>
              </a:defRPr>
            </a:lvl1pPr>
          </a:lstStyle>
          <a:p>
            <a:pPr>
              <a:defRPr/>
            </a:pPr>
            <a:r>
              <a:rPr lang="en-US"/>
              <a:t>TTTR Workshop Karlovac 13/05/2013</a:t>
            </a:r>
            <a:endParaRPr lang="en-GB"/>
          </a:p>
        </p:txBody>
      </p:sp>
    </p:spTree>
    <p:extLst>
      <p:ext uri="{BB962C8B-B14F-4D97-AF65-F5344CB8AC3E}">
        <p14:creationId xmlns:p14="http://schemas.microsoft.com/office/powerpoint/2010/main" val="14554771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3C00A556-1E35-5BDB-EEC4-73EC07B15E12}"/>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5B1BE343-571D-49C6-A0D2-A3C832A27232}" type="datetime1">
              <a:rPr lang="en-GB" altLang="de-DE" smtClean="0"/>
              <a:pPr>
                <a:defRPr/>
              </a:pPr>
              <a:t>23/01/2024</a:t>
            </a:fld>
            <a:r>
              <a:rPr lang="en-GB" altLang="de-DE"/>
              <a:t> - P </a:t>
            </a:r>
            <a:fld id="{E5EBAD1E-2BB8-4370-991F-9A3448EABD28}" type="slidenum">
              <a:rPr lang="en-GB" altLang="de-DE" smtClean="0"/>
              <a:pPr>
                <a:defRPr/>
              </a:pPr>
              <a:t>‹Nr.›</a:t>
            </a:fld>
            <a:endParaRPr lang="en-GB" altLang="de-DE"/>
          </a:p>
        </p:txBody>
      </p:sp>
    </p:spTree>
    <p:extLst>
      <p:ext uri="{BB962C8B-B14F-4D97-AF65-F5344CB8AC3E}">
        <p14:creationId xmlns:p14="http://schemas.microsoft.com/office/powerpoint/2010/main" val="31559946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23A3156A-C385-FFB1-310E-C1646764B5C2}"/>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32269394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02996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97890A8-F804-CF97-D251-8E7CFBDCBFDB}"/>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BE6FE99F-7DA2-992F-292C-9FA56DCC1BDC}"/>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9FDFF958-00D9-DFF3-4A2B-0CC2A432B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160EBFE5-620D-D7C9-581F-18595EE6EE07}"/>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C9664C48-E869-DC4B-C7B4-749B613854F3}"/>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F6023C64-7559-BBEC-8FC2-31123B1C55DE}"/>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06F1ABB6-4C59-7E2D-25FE-AA6534A9557B}"/>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2CCE189D-A738-73B8-B598-82171FB512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4198588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9F27FB0C-7FA9-77DE-8200-63755AC2426A}"/>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9610758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B0E407EB-09AF-6A4E-EE94-A0F69A08EBF3}"/>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0A734AAD-32B9-4B03-B45B-97003ABF96B4}" type="datetime1">
              <a:rPr lang="en-GB" altLang="de-DE" smtClean="0"/>
              <a:pPr>
                <a:defRPr/>
              </a:pPr>
              <a:t>23/01/2024</a:t>
            </a:fld>
            <a:r>
              <a:rPr lang="en-GB" altLang="de-DE"/>
              <a:t> - P </a:t>
            </a:r>
            <a:fld id="{64DBD96E-CD51-4CF4-BE8B-1A146C730973}" type="slidenum">
              <a:rPr lang="en-GB" altLang="de-DE" smtClean="0"/>
              <a:pPr>
                <a:defRPr/>
              </a:pPr>
              <a:t>‹Nr.›</a:t>
            </a:fld>
            <a:endParaRPr lang="en-GB" altLang="de-DE"/>
          </a:p>
        </p:txBody>
      </p:sp>
    </p:spTree>
    <p:extLst>
      <p:ext uri="{BB962C8B-B14F-4D97-AF65-F5344CB8AC3E}">
        <p14:creationId xmlns:p14="http://schemas.microsoft.com/office/powerpoint/2010/main" val="37036141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5C256126-F8B8-ED91-FC1D-6C8D07D1FAE9}"/>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38675161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12709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E05DB63-8564-B45B-66E6-F7A11A5F3040}"/>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04687BC6-0713-5207-EF2B-81EE8FAE1091}"/>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96B21C1F-BF0B-8AA8-BA63-F3F97F31F5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2D07F41F-62AE-E8C3-55EC-E321D5AB6EB3}"/>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C0CFF148-03D2-7F73-F917-B1BE813FFD60}"/>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9AD4CDC1-4787-45B9-B57D-15452C69F7A5}"/>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993AB1B3-DC85-24A6-BDA6-40FC14E847A7}"/>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876B9DAA-186A-470E-99F4-B469431F267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11930181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6_Titelfolie">
    <p:spTree>
      <p:nvGrpSpPr>
        <p:cNvPr id="1" name=""/>
        <p:cNvGrpSpPr/>
        <p:nvPr/>
      </p:nvGrpSpPr>
      <p:grpSpPr>
        <a:xfrm>
          <a:off x="0" y="0"/>
          <a:ext cx="0" cy="0"/>
          <a:chOff x="0" y="0"/>
          <a:chExt cx="0" cy="0"/>
        </a:xfrm>
      </p:grpSpPr>
      <p:sp>
        <p:nvSpPr>
          <p:cNvPr id="14" name="Rechteck 13"/>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15E"/>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rgbClr val="FDCA00"/>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0914" y="5740751"/>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accent1"/>
              </a:solidFill>
              <a:latin typeface="+mj-lt"/>
            </a:endParaRPr>
          </a:p>
        </p:txBody>
      </p:sp>
      <p:sp>
        <p:nvSpPr>
          <p:cNvPr id="50" name="Textfeld 49"/>
          <p:cNvSpPr txBox="1"/>
          <p:nvPr userDrawn="1"/>
        </p:nvSpPr>
        <p:spPr>
          <a:xfrm>
            <a:off x="5376000" y="2880000"/>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accent1"/>
                </a:solidFill>
              </a:rPr>
              <a:t>Prof. Tobias </a:t>
            </a:r>
            <a:r>
              <a:rPr lang="de-DE" sz="1467" dirty="0" err="1">
                <a:solidFill>
                  <a:schemeClr val="accent1"/>
                </a:solidFill>
              </a:rPr>
              <a:t>Melz</a:t>
            </a:r>
            <a:endParaRPr lang="de-DE" sz="1467" dirty="0">
              <a:solidFill>
                <a:schemeClr val="accent1"/>
              </a:solidFill>
            </a:endParaRPr>
          </a:p>
          <a:p>
            <a:pPr marL="0" indent="0">
              <a:lnSpc>
                <a:spcPct val="100000"/>
              </a:lnSpc>
              <a:spcBef>
                <a:spcPts val="0"/>
              </a:spcBef>
              <a:spcAft>
                <a:spcPts val="0"/>
              </a:spcAft>
              <a:buNone/>
            </a:pPr>
            <a:endParaRPr lang="de-DE" sz="1467" dirty="0">
              <a:solidFill>
                <a:schemeClr val="accent1"/>
              </a:solidFill>
            </a:endParaRPr>
          </a:p>
          <a:p>
            <a:pPr marL="0" indent="0">
              <a:lnSpc>
                <a:spcPct val="100000"/>
              </a:lnSpc>
              <a:spcBef>
                <a:spcPts val="0"/>
              </a:spcBef>
              <a:spcAft>
                <a:spcPts val="0"/>
              </a:spcAft>
              <a:buNone/>
            </a:pPr>
            <a:r>
              <a:rPr lang="de-DE" sz="1467" dirty="0">
                <a:solidFill>
                  <a:schemeClr val="accent1"/>
                </a:solidFill>
              </a:rPr>
              <a:t>Technische Universität Darmstadt</a:t>
            </a:r>
          </a:p>
          <a:p>
            <a:pPr marL="0" indent="0">
              <a:lnSpc>
                <a:spcPct val="100000"/>
              </a:lnSpc>
              <a:spcBef>
                <a:spcPts val="0"/>
              </a:spcBef>
              <a:spcAft>
                <a:spcPts val="0"/>
              </a:spcAft>
              <a:buNone/>
            </a:pPr>
            <a:r>
              <a:rPr lang="de-DE" sz="1467" dirty="0">
                <a:solidFill>
                  <a:schemeClr val="accent1"/>
                </a:solidFill>
              </a:rPr>
              <a:t>Fachgebiet Systemzuverlässigkeit, </a:t>
            </a:r>
            <a:r>
              <a:rPr lang="de-DE" sz="1467" dirty="0" err="1">
                <a:solidFill>
                  <a:schemeClr val="accent1"/>
                </a:solidFill>
              </a:rPr>
              <a:t>Adaptronik</a:t>
            </a:r>
            <a:r>
              <a:rPr lang="de-DE" sz="1467" dirty="0">
                <a:solidFill>
                  <a:schemeClr val="accent1"/>
                </a:solidFill>
              </a:rPr>
              <a:t> und Maschinenakustik SAM</a:t>
            </a:r>
          </a:p>
          <a:p>
            <a:pPr marL="0" indent="0">
              <a:lnSpc>
                <a:spcPct val="100000"/>
              </a:lnSpc>
              <a:spcBef>
                <a:spcPts val="0"/>
              </a:spcBef>
              <a:spcAft>
                <a:spcPts val="0"/>
              </a:spcAft>
              <a:buNone/>
            </a:pPr>
            <a:r>
              <a:rPr lang="de-DE" sz="1467" dirty="0">
                <a:solidFill>
                  <a:schemeClr val="accent1"/>
                </a:solidFill>
              </a:rPr>
              <a:t>Otto-Berndt-Straße 2, Gebäude L1|01</a:t>
            </a:r>
          </a:p>
          <a:p>
            <a:pPr marL="0" indent="0">
              <a:lnSpc>
                <a:spcPct val="100000"/>
              </a:lnSpc>
              <a:spcBef>
                <a:spcPts val="0"/>
              </a:spcBef>
              <a:spcAft>
                <a:spcPts val="0"/>
              </a:spcAft>
              <a:buNone/>
            </a:pPr>
            <a:r>
              <a:rPr lang="de-DE" sz="1467" dirty="0">
                <a:solidFill>
                  <a:schemeClr val="accent1"/>
                </a:solidFill>
              </a:rPr>
              <a:t>64287 Darmstadt</a:t>
            </a:r>
          </a:p>
          <a:p>
            <a:pPr marL="0" indent="0">
              <a:lnSpc>
                <a:spcPct val="100000"/>
              </a:lnSpc>
              <a:spcBef>
                <a:spcPts val="0"/>
              </a:spcBef>
              <a:spcAft>
                <a:spcPts val="0"/>
              </a:spcAft>
              <a:buNone/>
            </a:pPr>
            <a:r>
              <a:rPr lang="de-DE" sz="1467" dirty="0">
                <a:solidFill>
                  <a:schemeClr val="accent1"/>
                </a:solidFill>
              </a:rPr>
              <a:t>Tel.: 06151 16-23510</a:t>
            </a:r>
          </a:p>
          <a:p>
            <a:pPr marL="0" indent="0">
              <a:lnSpc>
                <a:spcPct val="100000"/>
              </a:lnSpc>
              <a:spcBef>
                <a:spcPts val="0"/>
              </a:spcBef>
              <a:spcAft>
                <a:spcPts val="0"/>
              </a:spcAft>
              <a:buNone/>
            </a:pPr>
            <a:r>
              <a:rPr lang="de-DE" sz="1467" dirty="0">
                <a:solidFill>
                  <a:schemeClr val="accent1"/>
                </a:solidFill>
              </a:rPr>
              <a:t>tobias.melz@lbf.fraunhofer.de</a:t>
            </a:r>
          </a:p>
          <a:p>
            <a:pPr marL="0" indent="0">
              <a:lnSpc>
                <a:spcPct val="100000"/>
              </a:lnSpc>
              <a:spcBef>
                <a:spcPts val="0"/>
              </a:spcBef>
              <a:spcAft>
                <a:spcPts val="0"/>
              </a:spcAft>
              <a:buNone/>
            </a:pPr>
            <a:r>
              <a:rPr lang="de-DE" sz="1467" dirty="0">
                <a:solidFill>
                  <a:schemeClr val="accent1"/>
                </a:solidFill>
              </a:rPr>
              <a:t>www.sam.tu-darmstadt.de </a:t>
            </a:r>
            <a:br>
              <a:rPr lang="de-DE" sz="1467" dirty="0">
                <a:solidFill>
                  <a:schemeClr val="accent1"/>
                </a:solidFill>
              </a:rPr>
            </a:br>
            <a:r>
              <a:rPr lang="de-DE" sz="1467" dirty="0">
                <a:solidFill>
                  <a:schemeClr val="accent1"/>
                </a:solidFill>
              </a:rPr>
              <a:t>www.lbf.fraunhofer.de</a:t>
            </a:r>
          </a:p>
        </p:txBody>
      </p:sp>
      <p:sp>
        <p:nvSpPr>
          <p:cNvPr id="52"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5" name="Gruppierung 9"/>
          <p:cNvGrpSpPr/>
          <p:nvPr userDrawn="1"/>
        </p:nvGrpSpPr>
        <p:grpSpPr>
          <a:xfrm>
            <a:off x="9887088" y="477223"/>
            <a:ext cx="2304912" cy="870205"/>
            <a:chOff x="7415316" y="357917"/>
            <a:chExt cx="1728684" cy="652654"/>
          </a:xfrm>
          <a:solidFill>
            <a:schemeClr val="bg1"/>
          </a:solidFill>
        </p:grpSpPr>
        <p:sp>
          <p:nvSpPr>
            <p:cNvPr id="46" name="Rechteck 45"/>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7"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84" name="Rechteck 83"/>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1" name="Group 4"/>
          <p:cNvGrpSpPr>
            <a:grpSpLocks noChangeAspect="1"/>
          </p:cNvGrpSpPr>
          <p:nvPr userDrawn="1"/>
        </p:nvGrpSpPr>
        <p:grpSpPr bwMode="auto">
          <a:xfrm>
            <a:off x="11268361" y="1286959"/>
            <a:ext cx="601441" cy="445749"/>
            <a:chOff x="5478" y="637"/>
            <a:chExt cx="282" cy="209"/>
          </a:xfrm>
        </p:grpSpPr>
        <p:sp>
          <p:nvSpPr>
            <p:cNvPr id="53"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4"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0"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3"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6"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0"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4"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7" name="Textfeld 116"/>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9"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3"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70428" y="2364229"/>
            <a:ext cx="4177800" cy="3178055"/>
          </a:xfrm>
          <a:prstGeom prst="rect">
            <a:avLst/>
          </a:prstGeom>
        </p:spPr>
      </p:pic>
    </p:spTree>
    <p:extLst>
      <p:ext uri="{BB962C8B-B14F-4D97-AF65-F5344CB8AC3E}">
        <p14:creationId xmlns:p14="http://schemas.microsoft.com/office/powerpoint/2010/main" val="18911458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7_Titelfolie">
    <p:spTree>
      <p:nvGrpSpPr>
        <p:cNvPr id="1" name=""/>
        <p:cNvGrpSpPr/>
        <p:nvPr/>
      </p:nvGrpSpPr>
      <p:grpSpPr>
        <a:xfrm>
          <a:off x="0" y="0"/>
          <a:ext cx="0" cy="0"/>
          <a:chOff x="0" y="0"/>
          <a:chExt cx="0" cy="0"/>
        </a:xfrm>
      </p:grpSpPr>
      <p:sp>
        <p:nvSpPr>
          <p:cNvPr id="14" name="Rechteck 13"/>
          <p:cNvSpPr/>
          <p:nvPr/>
        </p:nvSpPr>
        <p:spPr>
          <a:xfrm>
            <a:off x="87" y="514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chemeClr val="tx2"/>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6262" y="5747403"/>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tx2"/>
              </a:solidFill>
              <a:latin typeface="+mj-lt"/>
            </a:endParaRPr>
          </a:p>
        </p:txBody>
      </p:sp>
      <p:sp>
        <p:nvSpPr>
          <p:cNvPr id="50"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
        <p:nvSpPr>
          <p:cNvPr id="51" name="Textfeld 50"/>
          <p:cNvSpPr txBox="1"/>
          <p:nvPr userDrawn="1"/>
        </p:nvSpPr>
        <p:spPr>
          <a:xfrm>
            <a:off x="5375999" y="2838156"/>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tx2"/>
                </a:solidFill>
              </a:rPr>
              <a:t>Prof. Tobias </a:t>
            </a:r>
            <a:r>
              <a:rPr lang="de-DE" sz="1467" dirty="0" err="1">
                <a:solidFill>
                  <a:schemeClr val="tx2"/>
                </a:solidFill>
              </a:rPr>
              <a:t>Melz</a:t>
            </a:r>
            <a:endParaRPr lang="de-DE" sz="1467" dirty="0">
              <a:solidFill>
                <a:schemeClr val="tx2"/>
              </a:solidFill>
            </a:endParaRPr>
          </a:p>
          <a:p>
            <a:pPr marL="0" indent="0">
              <a:lnSpc>
                <a:spcPct val="100000"/>
              </a:lnSpc>
              <a:spcBef>
                <a:spcPts val="0"/>
              </a:spcBef>
              <a:spcAft>
                <a:spcPts val="0"/>
              </a:spcAft>
              <a:buNone/>
            </a:pPr>
            <a:endParaRPr lang="de-DE" sz="1467" dirty="0">
              <a:solidFill>
                <a:schemeClr val="tx2"/>
              </a:solidFill>
            </a:endParaRPr>
          </a:p>
          <a:p>
            <a:pPr marL="0" indent="0">
              <a:lnSpc>
                <a:spcPct val="100000"/>
              </a:lnSpc>
              <a:spcBef>
                <a:spcPts val="0"/>
              </a:spcBef>
              <a:spcAft>
                <a:spcPts val="0"/>
              </a:spcAft>
              <a:buNone/>
            </a:pPr>
            <a:r>
              <a:rPr lang="de-DE" sz="1467" dirty="0">
                <a:solidFill>
                  <a:schemeClr val="tx2"/>
                </a:solidFill>
              </a:rPr>
              <a:t>Technische Universität Darmstadt</a:t>
            </a:r>
          </a:p>
          <a:p>
            <a:pPr marL="0" indent="0">
              <a:lnSpc>
                <a:spcPct val="100000"/>
              </a:lnSpc>
              <a:spcBef>
                <a:spcPts val="0"/>
              </a:spcBef>
              <a:spcAft>
                <a:spcPts val="0"/>
              </a:spcAft>
              <a:buNone/>
            </a:pPr>
            <a:r>
              <a:rPr lang="de-DE" sz="1467" dirty="0">
                <a:solidFill>
                  <a:schemeClr val="tx2"/>
                </a:solidFill>
              </a:rPr>
              <a:t>Fachgebiet Systemzuverlässigkeit, </a:t>
            </a:r>
            <a:r>
              <a:rPr lang="de-DE" sz="1467" dirty="0" err="1">
                <a:solidFill>
                  <a:schemeClr val="tx2"/>
                </a:solidFill>
              </a:rPr>
              <a:t>Adaptronik</a:t>
            </a:r>
            <a:r>
              <a:rPr lang="de-DE" sz="1467" dirty="0">
                <a:solidFill>
                  <a:schemeClr val="tx2"/>
                </a:solidFill>
              </a:rPr>
              <a:t> und Maschinenakustik SAM</a:t>
            </a:r>
          </a:p>
          <a:p>
            <a:pPr marL="0" indent="0">
              <a:lnSpc>
                <a:spcPct val="100000"/>
              </a:lnSpc>
              <a:spcBef>
                <a:spcPts val="0"/>
              </a:spcBef>
              <a:spcAft>
                <a:spcPts val="0"/>
              </a:spcAft>
              <a:buNone/>
            </a:pPr>
            <a:r>
              <a:rPr lang="de-DE" sz="1467" dirty="0">
                <a:solidFill>
                  <a:schemeClr val="tx2"/>
                </a:solidFill>
              </a:rPr>
              <a:t>Otto-Berndt-Straße 2, Gebäude L1|01</a:t>
            </a:r>
          </a:p>
          <a:p>
            <a:pPr marL="0" indent="0">
              <a:lnSpc>
                <a:spcPct val="100000"/>
              </a:lnSpc>
              <a:spcBef>
                <a:spcPts val="0"/>
              </a:spcBef>
              <a:spcAft>
                <a:spcPts val="0"/>
              </a:spcAft>
              <a:buNone/>
            </a:pPr>
            <a:r>
              <a:rPr lang="de-DE" sz="1467" dirty="0">
                <a:solidFill>
                  <a:schemeClr val="tx2"/>
                </a:solidFill>
              </a:rPr>
              <a:t>64287 Darmstadt</a:t>
            </a:r>
          </a:p>
          <a:p>
            <a:pPr marL="0" indent="0">
              <a:lnSpc>
                <a:spcPct val="100000"/>
              </a:lnSpc>
              <a:spcBef>
                <a:spcPts val="0"/>
              </a:spcBef>
              <a:spcAft>
                <a:spcPts val="0"/>
              </a:spcAft>
              <a:buNone/>
            </a:pPr>
            <a:r>
              <a:rPr lang="de-DE" sz="1467" dirty="0">
                <a:solidFill>
                  <a:schemeClr val="tx2"/>
                </a:solidFill>
              </a:rPr>
              <a:t>Tel.: 06151 16-23510</a:t>
            </a:r>
          </a:p>
          <a:p>
            <a:pPr marL="0" indent="0">
              <a:lnSpc>
                <a:spcPct val="100000"/>
              </a:lnSpc>
              <a:spcBef>
                <a:spcPts val="0"/>
              </a:spcBef>
              <a:spcAft>
                <a:spcPts val="0"/>
              </a:spcAft>
              <a:buNone/>
            </a:pPr>
            <a:r>
              <a:rPr lang="de-DE" sz="1467" dirty="0">
                <a:solidFill>
                  <a:schemeClr val="tx2"/>
                </a:solidFill>
              </a:rPr>
              <a:t>tobias.melz@lbf.fraunhofer.de</a:t>
            </a:r>
          </a:p>
          <a:p>
            <a:pPr marL="0" indent="0">
              <a:lnSpc>
                <a:spcPct val="100000"/>
              </a:lnSpc>
              <a:spcBef>
                <a:spcPts val="0"/>
              </a:spcBef>
              <a:spcAft>
                <a:spcPts val="0"/>
              </a:spcAft>
              <a:buNone/>
            </a:pPr>
            <a:r>
              <a:rPr lang="de-DE" sz="1467" dirty="0">
                <a:solidFill>
                  <a:schemeClr val="tx2"/>
                </a:solidFill>
              </a:rPr>
              <a:t>www.sam.tu-darmstadt.de </a:t>
            </a:r>
            <a:br>
              <a:rPr lang="de-DE" sz="1467" dirty="0">
                <a:solidFill>
                  <a:schemeClr val="tx2"/>
                </a:solidFill>
              </a:rPr>
            </a:br>
            <a:r>
              <a:rPr lang="de-DE" sz="1467" dirty="0">
                <a:solidFill>
                  <a:schemeClr val="tx2"/>
                </a:solidFill>
              </a:rPr>
              <a:t>www.lbf.fraunhofer.de</a:t>
            </a:r>
          </a:p>
        </p:txBody>
      </p:sp>
      <p:grpSp>
        <p:nvGrpSpPr>
          <p:cNvPr id="84" name="Gruppierung 9"/>
          <p:cNvGrpSpPr/>
          <p:nvPr userDrawn="1"/>
        </p:nvGrpSpPr>
        <p:grpSpPr>
          <a:xfrm>
            <a:off x="9887088" y="477223"/>
            <a:ext cx="2304912" cy="870205"/>
            <a:chOff x="7415316" y="357917"/>
            <a:chExt cx="1728684" cy="652654"/>
          </a:xfrm>
          <a:solidFill>
            <a:schemeClr val="bg1"/>
          </a:solidFill>
        </p:grpSpPr>
        <p:sp>
          <p:nvSpPr>
            <p:cNvPr id="85" name="Rechteck 8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6"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6" name="Rechteck 45"/>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7" name="Group 4"/>
          <p:cNvGrpSpPr>
            <a:grpSpLocks noChangeAspect="1"/>
          </p:cNvGrpSpPr>
          <p:nvPr userDrawn="1"/>
        </p:nvGrpSpPr>
        <p:grpSpPr bwMode="auto">
          <a:xfrm>
            <a:off x="11268361" y="1286959"/>
            <a:ext cx="601441" cy="445749"/>
            <a:chOff x="5478" y="637"/>
            <a:chExt cx="282" cy="209"/>
          </a:xfrm>
        </p:grpSpPr>
        <p:sp>
          <p:nvSpPr>
            <p:cNvPr id="49"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2"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1"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4"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8"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2"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82" name="Textfeld 81"/>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8"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4"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68357" y="2366993"/>
            <a:ext cx="4177800" cy="3173991"/>
          </a:xfrm>
          <a:prstGeom prst="rect">
            <a:avLst/>
          </a:prstGeom>
        </p:spPr>
      </p:pic>
    </p:spTree>
    <p:extLst>
      <p:ext uri="{BB962C8B-B14F-4D97-AF65-F5344CB8AC3E}">
        <p14:creationId xmlns:p14="http://schemas.microsoft.com/office/powerpoint/2010/main" val="19160429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accent1"/>
                </a:solidFill>
              </a:defRPr>
            </a:lvl1pPr>
          </a:lstStyle>
          <a:p>
            <a:r>
              <a:rPr lang="de-DE" dirty="0"/>
              <a:t>TITELMASTERFORMAT DURCH KLICKEN</a:t>
            </a:r>
          </a:p>
        </p:txBody>
      </p:sp>
      <p:pic>
        <p:nvPicPr>
          <p:cNvPr id="13" name="Bild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7712" y="6204469"/>
            <a:ext cx="11192933" cy="508000"/>
          </a:xfrm>
          <a:prstGeom prst="rect">
            <a:avLst/>
          </a:prstGeom>
        </p:spPr>
      </p:pic>
      <p:sp>
        <p:nvSpPr>
          <p:cNvPr id="8" name="Titel 2"/>
          <p:cNvSpPr txBox="1">
            <a:spLocks/>
          </p:cNvSpPr>
          <p:nvPr/>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accent1"/>
              </a:solidFill>
              <a:latin typeface="+mj-lt"/>
            </a:endParaRPr>
          </a:p>
        </p:txBody>
      </p:sp>
      <p:sp>
        <p:nvSpPr>
          <p:cNvPr id="4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8" name="Gruppierung 9"/>
          <p:cNvGrpSpPr/>
          <p:nvPr userDrawn="1"/>
        </p:nvGrpSpPr>
        <p:grpSpPr>
          <a:xfrm>
            <a:off x="9887088" y="477223"/>
            <a:ext cx="2304912" cy="870205"/>
            <a:chOff x="7415316" y="357917"/>
            <a:chExt cx="1728684" cy="652654"/>
          </a:xfrm>
          <a:solidFill>
            <a:schemeClr val="bg1"/>
          </a:solidFill>
        </p:grpSpPr>
        <p:sp>
          <p:nvSpPr>
            <p:cNvPr id="49" name="Rechteck 48"/>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0"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3" name="Rechteck 4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4" name="Group 4"/>
          <p:cNvGrpSpPr>
            <a:grpSpLocks noChangeAspect="1"/>
          </p:cNvGrpSpPr>
          <p:nvPr userDrawn="1"/>
        </p:nvGrpSpPr>
        <p:grpSpPr bwMode="auto">
          <a:xfrm>
            <a:off x="11268361" y="1286959"/>
            <a:ext cx="601441" cy="445749"/>
            <a:chOff x="5478" y="637"/>
            <a:chExt cx="282" cy="209"/>
          </a:xfrm>
        </p:grpSpPr>
        <p:sp>
          <p:nvSpPr>
            <p:cNvPr id="4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4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8"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9"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2"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5"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9"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03"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3" name="Textfeld 112"/>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24259473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pic>
        <p:nvPicPr>
          <p:cNvPr id="12" name="Bild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7712" y="6204469"/>
            <a:ext cx="11192933" cy="508000"/>
          </a:xfrm>
          <a:prstGeom prst="rect">
            <a:avLst/>
          </a:prstGeom>
        </p:spPr>
      </p:pic>
      <p:sp>
        <p:nvSpPr>
          <p:cNvPr id="8" name="Titel 2"/>
          <p:cNvSpPr txBox="1">
            <a:spLocks/>
          </p:cNvSpPr>
          <p:nvPr userDrawn="1"/>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tx2"/>
              </a:solidFill>
              <a:latin typeface="+mj-lt"/>
            </a:endParaRPr>
          </a:p>
        </p:txBody>
      </p:sp>
      <p:sp>
        <p:nvSpPr>
          <p:cNvPr id="47" name="Rectangle 4"/>
          <p:cNvSpPr>
            <a:spLocks noGrp="1" noChangeArrowheads="1"/>
          </p:cNvSpPr>
          <p:nvPr>
            <p:ph type="subTitle" idx="1" hasCustomPrompt="1"/>
          </p:nvPr>
        </p:nvSpPr>
        <p:spPr>
          <a:xfrm>
            <a:off x="671077" y="1152001"/>
            <a:ext cx="9216012" cy="789519"/>
          </a:xfrm>
        </p:spPr>
        <p:txBody>
          <a:bodyPr lIns="0" tIns="0" rIns="0" bIns="0"/>
          <a:lstStyle>
            <a:lvl1pPr marL="0" marR="0" indent="0" algn="l" defTabSz="1219170" rtl="0" eaLnBrk="1" fontAlgn="base" latinLnBrk="0" hangingPunct="1">
              <a:lnSpc>
                <a:spcPct val="100000"/>
              </a:lnSpc>
              <a:spcBef>
                <a:spcPct val="0"/>
              </a:spcBef>
              <a:spcAft>
                <a:spcPts val="276"/>
              </a:spcAft>
              <a:buClrTx/>
              <a:buSzTx/>
              <a:buFont typeface="Wingdings" pitchFamily="2" charset="2"/>
              <a:buNone/>
              <a:tabLst/>
              <a:defRPr sz="2200" b="0" i="0">
                <a:solidFill>
                  <a:schemeClr val="tx2"/>
                </a:solidFill>
                <a:latin typeface="+mj-lt"/>
                <a:ea typeface="Verdana" charset="0"/>
                <a:cs typeface="Verdana" charset="0"/>
              </a:defRPr>
            </a:lvl1pPr>
          </a:lstStyle>
          <a:p>
            <a:pPr marL="0" marR="0" lvl="0" indent="0" algn="l" defTabSz="1219170" rtl="0" eaLnBrk="1" fontAlgn="base" latinLnBrk="0" hangingPunct="1">
              <a:lnSpc>
                <a:spcPct val="100000"/>
              </a:lnSpc>
              <a:spcBef>
                <a:spcPct val="0"/>
              </a:spcBef>
              <a:spcAft>
                <a:spcPts val="276"/>
              </a:spcAft>
              <a:buClrTx/>
              <a:buSzTx/>
              <a:buFont typeface="Wingdings" pitchFamily="2" charset="2"/>
              <a:buNone/>
              <a:tabLst/>
              <a:defRPr/>
            </a:pPr>
            <a:r>
              <a:rPr lang="de-DE" dirty="0"/>
              <a:t>Master-Untertitelformat bearbeiten</a:t>
            </a:r>
          </a:p>
        </p:txBody>
      </p:sp>
      <p:grpSp>
        <p:nvGrpSpPr>
          <p:cNvPr id="7" name="Gruppierung 9"/>
          <p:cNvGrpSpPr/>
          <p:nvPr userDrawn="1"/>
        </p:nvGrpSpPr>
        <p:grpSpPr>
          <a:xfrm>
            <a:off x="9887088" y="477223"/>
            <a:ext cx="2304912" cy="870205"/>
            <a:chOff x="7415316" y="357917"/>
            <a:chExt cx="1728684" cy="652654"/>
          </a:xfrm>
          <a:solidFill>
            <a:schemeClr val="bg1"/>
          </a:solidFill>
        </p:grpSpPr>
        <p:sp>
          <p:nvSpPr>
            <p:cNvPr id="10" name="Rechteck 9"/>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13" name="Rechteck 1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oup 4"/>
          <p:cNvGrpSpPr>
            <a:grpSpLocks noChangeAspect="1"/>
          </p:cNvGrpSpPr>
          <p:nvPr userDrawn="1"/>
        </p:nvGrpSpPr>
        <p:grpSpPr bwMode="auto">
          <a:xfrm>
            <a:off x="11268361" y="1286959"/>
            <a:ext cx="601441" cy="445749"/>
            <a:chOff x="5478" y="637"/>
            <a:chExt cx="282" cy="209"/>
          </a:xfrm>
        </p:grpSpPr>
        <p:sp>
          <p:nvSpPr>
            <p:cNvPr id="1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6"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9"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3"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7"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48" name="Textfeld 47"/>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33142802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Abschnittsüberschrift_Druck">
    <p:spTree>
      <p:nvGrpSpPr>
        <p:cNvPr id="1" name=""/>
        <p:cNvGrpSpPr/>
        <p:nvPr/>
      </p:nvGrpSpPr>
      <p:grpSpPr>
        <a:xfrm>
          <a:off x="0" y="0"/>
          <a:ext cx="0" cy="0"/>
          <a:chOff x="0" y="0"/>
          <a:chExt cx="0" cy="0"/>
        </a:xfrm>
      </p:grpSpPr>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sp>
        <p:nvSpPr>
          <p:cNvPr id="2" name="Rechteck 1"/>
          <p:cNvSpPr/>
          <p:nvPr/>
        </p:nvSpPr>
        <p:spPr>
          <a:xfrm>
            <a:off x="0" y="0"/>
            <a:ext cx="12192000" cy="436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Tree>
    <p:extLst>
      <p:ext uri="{BB962C8B-B14F-4D97-AF65-F5344CB8AC3E}">
        <p14:creationId xmlns:p14="http://schemas.microsoft.com/office/powerpoint/2010/main" val="6893982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3529236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8735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4"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6" name="Inhaltsplatzhalter 2"/>
          <p:cNvSpPr>
            <a:spLocks noGrp="1"/>
          </p:cNvSpPr>
          <p:nvPr>
            <p:ph sz="half" idx="10"/>
          </p:nvPr>
        </p:nvSpPr>
        <p:spPr>
          <a:xfrm>
            <a:off x="672000" y="2112000"/>
            <a:ext cx="11040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10301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9" name="Inhaltsplatzhalter 2"/>
          <p:cNvSpPr>
            <a:spLocks noGrp="1"/>
          </p:cNvSpPr>
          <p:nvPr>
            <p:ph sz="half" idx="1"/>
          </p:nvPr>
        </p:nvSpPr>
        <p:spPr>
          <a:xfrm>
            <a:off x="672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Inhaltsplatzhalter 2"/>
          <p:cNvSpPr>
            <a:spLocks noGrp="1"/>
          </p:cNvSpPr>
          <p:nvPr>
            <p:ph sz="half" idx="12"/>
          </p:nvPr>
        </p:nvSpPr>
        <p:spPr>
          <a:xfrm>
            <a:off x="6336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502149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r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3" name="Inhaltsplatzhalter 2"/>
          <p:cNvSpPr>
            <a:spLocks noGrp="1"/>
          </p:cNvSpPr>
          <p:nvPr>
            <p:ph sz="half" idx="1"/>
          </p:nvPr>
        </p:nvSpPr>
        <p:spPr>
          <a:xfrm>
            <a:off x="672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p:cNvSpPr>
            <a:spLocks noGrp="1"/>
          </p:cNvSpPr>
          <p:nvPr>
            <p:ph sz="half" idx="10"/>
          </p:nvPr>
        </p:nvSpPr>
        <p:spPr>
          <a:xfrm>
            <a:off x="4440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Inhaltsplatzhalter 2"/>
          <p:cNvSpPr>
            <a:spLocks noGrp="1"/>
          </p:cNvSpPr>
          <p:nvPr>
            <p:ph sz="half" idx="12"/>
          </p:nvPr>
        </p:nvSpPr>
        <p:spPr>
          <a:xfrm>
            <a:off x="8208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38334938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6_Titelfolie">
    <p:spTree>
      <p:nvGrpSpPr>
        <p:cNvPr id="1" name=""/>
        <p:cNvGrpSpPr/>
        <p:nvPr/>
      </p:nvGrpSpPr>
      <p:grpSpPr>
        <a:xfrm>
          <a:off x="0" y="0"/>
          <a:ext cx="0" cy="0"/>
          <a:chOff x="0" y="0"/>
          <a:chExt cx="0" cy="0"/>
        </a:xfrm>
      </p:grpSpPr>
      <p:sp>
        <p:nvSpPr>
          <p:cNvPr id="14" name="Rechteck 13"/>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15E"/>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rgbClr val="FDCA00"/>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914" y="5740751"/>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accent1"/>
              </a:solidFill>
              <a:latin typeface="+mj-lt"/>
            </a:endParaRPr>
          </a:p>
        </p:txBody>
      </p:sp>
      <p:sp>
        <p:nvSpPr>
          <p:cNvPr id="50" name="Textfeld 49"/>
          <p:cNvSpPr txBox="1"/>
          <p:nvPr userDrawn="1"/>
        </p:nvSpPr>
        <p:spPr>
          <a:xfrm>
            <a:off x="5376000" y="2880000"/>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accent1"/>
                </a:solidFill>
              </a:rPr>
              <a:t>Prof. Tobias </a:t>
            </a:r>
            <a:r>
              <a:rPr lang="de-DE" sz="1467" dirty="0" err="1">
                <a:solidFill>
                  <a:schemeClr val="accent1"/>
                </a:solidFill>
              </a:rPr>
              <a:t>Melz</a:t>
            </a:r>
            <a:endParaRPr lang="de-DE" sz="1467" dirty="0">
              <a:solidFill>
                <a:schemeClr val="accent1"/>
              </a:solidFill>
            </a:endParaRPr>
          </a:p>
          <a:p>
            <a:pPr marL="0" indent="0">
              <a:lnSpc>
                <a:spcPct val="100000"/>
              </a:lnSpc>
              <a:spcBef>
                <a:spcPts val="0"/>
              </a:spcBef>
              <a:spcAft>
                <a:spcPts val="0"/>
              </a:spcAft>
              <a:buNone/>
            </a:pPr>
            <a:endParaRPr lang="de-DE" sz="1467" dirty="0">
              <a:solidFill>
                <a:schemeClr val="accent1"/>
              </a:solidFill>
            </a:endParaRPr>
          </a:p>
          <a:p>
            <a:pPr marL="0" indent="0">
              <a:lnSpc>
                <a:spcPct val="100000"/>
              </a:lnSpc>
              <a:spcBef>
                <a:spcPts val="0"/>
              </a:spcBef>
              <a:spcAft>
                <a:spcPts val="0"/>
              </a:spcAft>
              <a:buNone/>
            </a:pPr>
            <a:r>
              <a:rPr lang="de-DE" sz="1467" dirty="0">
                <a:solidFill>
                  <a:schemeClr val="accent1"/>
                </a:solidFill>
              </a:rPr>
              <a:t>Technische Universität Darmstadt</a:t>
            </a:r>
          </a:p>
          <a:p>
            <a:pPr marL="0" indent="0">
              <a:lnSpc>
                <a:spcPct val="100000"/>
              </a:lnSpc>
              <a:spcBef>
                <a:spcPts val="0"/>
              </a:spcBef>
              <a:spcAft>
                <a:spcPts val="0"/>
              </a:spcAft>
              <a:buNone/>
            </a:pPr>
            <a:r>
              <a:rPr lang="de-DE" sz="1467" dirty="0">
                <a:solidFill>
                  <a:schemeClr val="accent1"/>
                </a:solidFill>
              </a:rPr>
              <a:t>Fachgebiet Systemzuverlässigkeit, </a:t>
            </a:r>
            <a:r>
              <a:rPr lang="de-DE" sz="1467" dirty="0" err="1">
                <a:solidFill>
                  <a:schemeClr val="accent1"/>
                </a:solidFill>
              </a:rPr>
              <a:t>Adaptronik</a:t>
            </a:r>
            <a:r>
              <a:rPr lang="de-DE" sz="1467" dirty="0">
                <a:solidFill>
                  <a:schemeClr val="accent1"/>
                </a:solidFill>
              </a:rPr>
              <a:t> und Maschinenakustik SAM</a:t>
            </a:r>
          </a:p>
          <a:p>
            <a:pPr marL="0" indent="0">
              <a:lnSpc>
                <a:spcPct val="100000"/>
              </a:lnSpc>
              <a:spcBef>
                <a:spcPts val="0"/>
              </a:spcBef>
              <a:spcAft>
                <a:spcPts val="0"/>
              </a:spcAft>
              <a:buNone/>
            </a:pPr>
            <a:r>
              <a:rPr lang="de-DE" sz="1467" dirty="0">
                <a:solidFill>
                  <a:schemeClr val="accent1"/>
                </a:solidFill>
              </a:rPr>
              <a:t>Otto-Berndt-Straße 2, Gebäude L1|01</a:t>
            </a:r>
          </a:p>
          <a:p>
            <a:pPr marL="0" indent="0">
              <a:lnSpc>
                <a:spcPct val="100000"/>
              </a:lnSpc>
              <a:spcBef>
                <a:spcPts val="0"/>
              </a:spcBef>
              <a:spcAft>
                <a:spcPts val="0"/>
              </a:spcAft>
              <a:buNone/>
            </a:pPr>
            <a:r>
              <a:rPr lang="de-DE" sz="1467" dirty="0">
                <a:solidFill>
                  <a:schemeClr val="accent1"/>
                </a:solidFill>
              </a:rPr>
              <a:t>64287 Darmstadt</a:t>
            </a:r>
          </a:p>
          <a:p>
            <a:pPr marL="0" indent="0">
              <a:lnSpc>
                <a:spcPct val="100000"/>
              </a:lnSpc>
              <a:spcBef>
                <a:spcPts val="0"/>
              </a:spcBef>
              <a:spcAft>
                <a:spcPts val="0"/>
              </a:spcAft>
              <a:buNone/>
            </a:pPr>
            <a:r>
              <a:rPr lang="de-DE" sz="1467" dirty="0">
                <a:solidFill>
                  <a:schemeClr val="accent1"/>
                </a:solidFill>
              </a:rPr>
              <a:t>Tel.: 06151 16-23510</a:t>
            </a:r>
          </a:p>
          <a:p>
            <a:pPr marL="0" indent="0">
              <a:lnSpc>
                <a:spcPct val="100000"/>
              </a:lnSpc>
              <a:spcBef>
                <a:spcPts val="0"/>
              </a:spcBef>
              <a:spcAft>
                <a:spcPts val="0"/>
              </a:spcAft>
              <a:buNone/>
            </a:pPr>
            <a:r>
              <a:rPr lang="de-DE" sz="1467" dirty="0">
                <a:solidFill>
                  <a:schemeClr val="accent1"/>
                </a:solidFill>
              </a:rPr>
              <a:t>tobias.melz@lbf.fraunhofer.de</a:t>
            </a:r>
          </a:p>
          <a:p>
            <a:pPr marL="0" indent="0">
              <a:lnSpc>
                <a:spcPct val="100000"/>
              </a:lnSpc>
              <a:spcBef>
                <a:spcPts val="0"/>
              </a:spcBef>
              <a:spcAft>
                <a:spcPts val="0"/>
              </a:spcAft>
              <a:buNone/>
            </a:pPr>
            <a:r>
              <a:rPr lang="de-DE" sz="1467" dirty="0">
                <a:solidFill>
                  <a:schemeClr val="accent1"/>
                </a:solidFill>
              </a:rPr>
              <a:t>www.sam.tu-darmstadt.de </a:t>
            </a:r>
            <a:br>
              <a:rPr lang="de-DE" sz="1467" dirty="0">
                <a:solidFill>
                  <a:schemeClr val="accent1"/>
                </a:solidFill>
              </a:rPr>
            </a:br>
            <a:r>
              <a:rPr lang="de-DE" sz="1467" dirty="0">
                <a:solidFill>
                  <a:schemeClr val="accent1"/>
                </a:solidFill>
              </a:rPr>
              <a:t>www.lbf.fraunhofer.de</a:t>
            </a:r>
          </a:p>
        </p:txBody>
      </p:sp>
      <p:sp>
        <p:nvSpPr>
          <p:cNvPr id="52"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5" name="Gruppierung 9"/>
          <p:cNvGrpSpPr/>
          <p:nvPr userDrawn="1"/>
        </p:nvGrpSpPr>
        <p:grpSpPr>
          <a:xfrm>
            <a:off x="9887088" y="477223"/>
            <a:ext cx="2304912" cy="870205"/>
            <a:chOff x="7415316" y="357917"/>
            <a:chExt cx="1728684" cy="652654"/>
          </a:xfrm>
          <a:solidFill>
            <a:schemeClr val="bg1"/>
          </a:solidFill>
        </p:grpSpPr>
        <p:sp>
          <p:nvSpPr>
            <p:cNvPr id="46" name="Rechteck 45"/>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7"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84" name="Rechteck 83"/>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1" name="Group 4"/>
          <p:cNvGrpSpPr>
            <a:grpSpLocks noChangeAspect="1"/>
          </p:cNvGrpSpPr>
          <p:nvPr userDrawn="1"/>
        </p:nvGrpSpPr>
        <p:grpSpPr bwMode="auto">
          <a:xfrm>
            <a:off x="11268361" y="1286959"/>
            <a:ext cx="601441" cy="445749"/>
            <a:chOff x="5478" y="637"/>
            <a:chExt cx="282" cy="209"/>
          </a:xfrm>
        </p:grpSpPr>
        <p:sp>
          <p:nvSpPr>
            <p:cNvPr id="53"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4"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0"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3"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6"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0"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4"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7" name="Textfeld 116"/>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9"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3"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70428" y="2364229"/>
            <a:ext cx="4177800" cy="3178055"/>
          </a:xfrm>
          <a:prstGeom prst="rect">
            <a:avLst/>
          </a:prstGeom>
        </p:spPr>
      </p:pic>
    </p:spTree>
    <p:extLst>
      <p:ext uri="{BB962C8B-B14F-4D97-AF65-F5344CB8AC3E}">
        <p14:creationId xmlns:p14="http://schemas.microsoft.com/office/powerpoint/2010/main" val="8130332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7_Titelfolie">
    <p:spTree>
      <p:nvGrpSpPr>
        <p:cNvPr id="1" name=""/>
        <p:cNvGrpSpPr/>
        <p:nvPr/>
      </p:nvGrpSpPr>
      <p:grpSpPr>
        <a:xfrm>
          <a:off x="0" y="0"/>
          <a:ext cx="0" cy="0"/>
          <a:chOff x="0" y="0"/>
          <a:chExt cx="0" cy="0"/>
        </a:xfrm>
      </p:grpSpPr>
      <p:sp>
        <p:nvSpPr>
          <p:cNvPr id="14" name="Rechteck 13"/>
          <p:cNvSpPr/>
          <p:nvPr/>
        </p:nvSpPr>
        <p:spPr>
          <a:xfrm>
            <a:off x="87" y="514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chemeClr val="tx2"/>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62" y="5747403"/>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tx2"/>
              </a:solidFill>
              <a:latin typeface="+mj-lt"/>
            </a:endParaRPr>
          </a:p>
        </p:txBody>
      </p:sp>
      <p:sp>
        <p:nvSpPr>
          <p:cNvPr id="50"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
        <p:nvSpPr>
          <p:cNvPr id="51" name="Textfeld 50"/>
          <p:cNvSpPr txBox="1"/>
          <p:nvPr userDrawn="1"/>
        </p:nvSpPr>
        <p:spPr>
          <a:xfrm>
            <a:off x="5375999" y="2838156"/>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tx2"/>
                </a:solidFill>
              </a:rPr>
              <a:t>Prof. Tobias </a:t>
            </a:r>
            <a:r>
              <a:rPr lang="de-DE" sz="1467" dirty="0" err="1">
                <a:solidFill>
                  <a:schemeClr val="tx2"/>
                </a:solidFill>
              </a:rPr>
              <a:t>Melz</a:t>
            </a:r>
            <a:endParaRPr lang="de-DE" sz="1467" dirty="0">
              <a:solidFill>
                <a:schemeClr val="tx2"/>
              </a:solidFill>
            </a:endParaRPr>
          </a:p>
          <a:p>
            <a:pPr marL="0" indent="0">
              <a:lnSpc>
                <a:spcPct val="100000"/>
              </a:lnSpc>
              <a:spcBef>
                <a:spcPts val="0"/>
              </a:spcBef>
              <a:spcAft>
                <a:spcPts val="0"/>
              </a:spcAft>
              <a:buNone/>
            </a:pPr>
            <a:endParaRPr lang="de-DE" sz="1467" dirty="0">
              <a:solidFill>
                <a:schemeClr val="tx2"/>
              </a:solidFill>
            </a:endParaRPr>
          </a:p>
          <a:p>
            <a:pPr marL="0" indent="0">
              <a:lnSpc>
                <a:spcPct val="100000"/>
              </a:lnSpc>
              <a:spcBef>
                <a:spcPts val="0"/>
              </a:spcBef>
              <a:spcAft>
                <a:spcPts val="0"/>
              </a:spcAft>
              <a:buNone/>
            </a:pPr>
            <a:r>
              <a:rPr lang="de-DE" sz="1467" dirty="0">
                <a:solidFill>
                  <a:schemeClr val="tx2"/>
                </a:solidFill>
              </a:rPr>
              <a:t>Technische Universität Darmstadt</a:t>
            </a:r>
          </a:p>
          <a:p>
            <a:pPr marL="0" indent="0">
              <a:lnSpc>
                <a:spcPct val="100000"/>
              </a:lnSpc>
              <a:spcBef>
                <a:spcPts val="0"/>
              </a:spcBef>
              <a:spcAft>
                <a:spcPts val="0"/>
              </a:spcAft>
              <a:buNone/>
            </a:pPr>
            <a:r>
              <a:rPr lang="de-DE" sz="1467" dirty="0">
                <a:solidFill>
                  <a:schemeClr val="tx2"/>
                </a:solidFill>
              </a:rPr>
              <a:t>Fachgebiet Systemzuverlässigkeit, </a:t>
            </a:r>
            <a:r>
              <a:rPr lang="de-DE" sz="1467" dirty="0" err="1">
                <a:solidFill>
                  <a:schemeClr val="tx2"/>
                </a:solidFill>
              </a:rPr>
              <a:t>Adaptronik</a:t>
            </a:r>
            <a:r>
              <a:rPr lang="de-DE" sz="1467" dirty="0">
                <a:solidFill>
                  <a:schemeClr val="tx2"/>
                </a:solidFill>
              </a:rPr>
              <a:t> und Maschinenakustik SAM</a:t>
            </a:r>
          </a:p>
          <a:p>
            <a:pPr marL="0" indent="0">
              <a:lnSpc>
                <a:spcPct val="100000"/>
              </a:lnSpc>
              <a:spcBef>
                <a:spcPts val="0"/>
              </a:spcBef>
              <a:spcAft>
                <a:spcPts val="0"/>
              </a:spcAft>
              <a:buNone/>
            </a:pPr>
            <a:r>
              <a:rPr lang="de-DE" sz="1467" dirty="0">
                <a:solidFill>
                  <a:schemeClr val="tx2"/>
                </a:solidFill>
              </a:rPr>
              <a:t>Otto-Berndt-Straße 2, Gebäude L1|01</a:t>
            </a:r>
          </a:p>
          <a:p>
            <a:pPr marL="0" indent="0">
              <a:lnSpc>
                <a:spcPct val="100000"/>
              </a:lnSpc>
              <a:spcBef>
                <a:spcPts val="0"/>
              </a:spcBef>
              <a:spcAft>
                <a:spcPts val="0"/>
              </a:spcAft>
              <a:buNone/>
            </a:pPr>
            <a:r>
              <a:rPr lang="de-DE" sz="1467" dirty="0">
                <a:solidFill>
                  <a:schemeClr val="tx2"/>
                </a:solidFill>
              </a:rPr>
              <a:t>64287 Darmstadt</a:t>
            </a:r>
          </a:p>
          <a:p>
            <a:pPr marL="0" indent="0">
              <a:lnSpc>
                <a:spcPct val="100000"/>
              </a:lnSpc>
              <a:spcBef>
                <a:spcPts val="0"/>
              </a:spcBef>
              <a:spcAft>
                <a:spcPts val="0"/>
              </a:spcAft>
              <a:buNone/>
            </a:pPr>
            <a:r>
              <a:rPr lang="de-DE" sz="1467" dirty="0">
                <a:solidFill>
                  <a:schemeClr val="tx2"/>
                </a:solidFill>
              </a:rPr>
              <a:t>Tel.: 06151 16-23510</a:t>
            </a:r>
          </a:p>
          <a:p>
            <a:pPr marL="0" indent="0">
              <a:lnSpc>
                <a:spcPct val="100000"/>
              </a:lnSpc>
              <a:spcBef>
                <a:spcPts val="0"/>
              </a:spcBef>
              <a:spcAft>
                <a:spcPts val="0"/>
              </a:spcAft>
              <a:buNone/>
            </a:pPr>
            <a:r>
              <a:rPr lang="de-DE" sz="1467" dirty="0">
                <a:solidFill>
                  <a:schemeClr val="tx2"/>
                </a:solidFill>
              </a:rPr>
              <a:t>tobias.melz@lbf.fraunhofer.de</a:t>
            </a:r>
          </a:p>
          <a:p>
            <a:pPr marL="0" indent="0">
              <a:lnSpc>
                <a:spcPct val="100000"/>
              </a:lnSpc>
              <a:spcBef>
                <a:spcPts val="0"/>
              </a:spcBef>
              <a:spcAft>
                <a:spcPts val="0"/>
              </a:spcAft>
              <a:buNone/>
            </a:pPr>
            <a:r>
              <a:rPr lang="de-DE" sz="1467" dirty="0">
                <a:solidFill>
                  <a:schemeClr val="tx2"/>
                </a:solidFill>
              </a:rPr>
              <a:t>www.sam.tu-darmstadt.de </a:t>
            </a:r>
            <a:br>
              <a:rPr lang="de-DE" sz="1467" dirty="0">
                <a:solidFill>
                  <a:schemeClr val="tx2"/>
                </a:solidFill>
              </a:rPr>
            </a:br>
            <a:r>
              <a:rPr lang="de-DE" sz="1467" dirty="0">
                <a:solidFill>
                  <a:schemeClr val="tx2"/>
                </a:solidFill>
              </a:rPr>
              <a:t>www.lbf.fraunhofer.de</a:t>
            </a:r>
          </a:p>
        </p:txBody>
      </p:sp>
      <p:grpSp>
        <p:nvGrpSpPr>
          <p:cNvPr id="84" name="Gruppierung 9"/>
          <p:cNvGrpSpPr/>
          <p:nvPr userDrawn="1"/>
        </p:nvGrpSpPr>
        <p:grpSpPr>
          <a:xfrm>
            <a:off x="9887088" y="477223"/>
            <a:ext cx="2304912" cy="870205"/>
            <a:chOff x="7415316" y="357917"/>
            <a:chExt cx="1728684" cy="652654"/>
          </a:xfrm>
          <a:solidFill>
            <a:schemeClr val="bg1"/>
          </a:solidFill>
        </p:grpSpPr>
        <p:sp>
          <p:nvSpPr>
            <p:cNvPr id="85" name="Rechteck 8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6"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6" name="Rechteck 45"/>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7" name="Group 4"/>
          <p:cNvGrpSpPr>
            <a:grpSpLocks noChangeAspect="1"/>
          </p:cNvGrpSpPr>
          <p:nvPr userDrawn="1"/>
        </p:nvGrpSpPr>
        <p:grpSpPr bwMode="auto">
          <a:xfrm>
            <a:off x="11268361" y="1286959"/>
            <a:ext cx="601441" cy="445749"/>
            <a:chOff x="5478" y="637"/>
            <a:chExt cx="282" cy="209"/>
          </a:xfrm>
        </p:grpSpPr>
        <p:sp>
          <p:nvSpPr>
            <p:cNvPr id="49"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2"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1"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4"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8"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2"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82" name="Textfeld 81"/>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8"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4"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68357" y="2366993"/>
            <a:ext cx="4177800" cy="3173991"/>
          </a:xfrm>
          <a:prstGeom prst="rect">
            <a:avLst/>
          </a:prstGeom>
        </p:spPr>
      </p:pic>
    </p:spTree>
    <p:extLst>
      <p:ext uri="{BB962C8B-B14F-4D97-AF65-F5344CB8AC3E}">
        <p14:creationId xmlns:p14="http://schemas.microsoft.com/office/powerpoint/2010/main" val="4130223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accent1"/>
                </a:solidFill>
              </a:defRPr>
            </a:lvl1pPr>
          </a:lstStyle>
          <a:p>
            <a:r>
              <a:rPr lang="de-DE" dirty="0"/>
              <a:t>TITELMASTERFORMAT DURCH KLICKEN</a:t>
            </a:r>
          </a:p>
        </p:txBody>
      </p:sp>
      <p:pic>
        <p:nvPicPr>
          <p:cNvPr id="13" name="Bild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712" y="6204469"/>
            <a:ext cx="11192933" cy="508000"/>
          </a:xfrm>
          <a:prstGeom prst="rect">
            <a:avLst/>
          </a:prstGeom>
        </p:spPr>
      </p:pic>
      <p:sp>
        <p:nvSpPr>
          <p:cNvPr id="8" name="Titel 2"/>
          <p:cNvSpPr txBox="1">
            <a:spLocks/>
          </p:cNvSpPr>
          <p:nvPr/>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accent1"/>
              </a:solidFill>
              <a:latin typeface="+mj-lt"/>
            </a:endParaRPr>
          </a:p>
        </p:txBody>
      </p:sp>
      <p:sp>
        <p:nvSpPr>
          <p:cNvPr id="4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8" name="Gruppierung 9"/>
          <p:cNvGrpSpPr/>
          <p:nvPr userDrawn="1"/>
        </p:nvGrpSpPr>
        <p:grpSpPr>
          <a:xfrm>
            <a:off x="9887088" y="477223"/>
            <a:ext cx="2304912" cy="870205"/>
            <a:chOff x="7415316" y="357917"/>
            <a:chExt cx="1728684" cy="652654"/>
          </a:xfrm>
          <a:solidFill>
            <a:schemeClr val="bg1"/>
          </a:solidFill>
        </p:grpSpPr>
        <p:sp>
          <p:nvSpPr>
            <p:cNvPr id="49" name="Rechteck 48"/>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0"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3" name="Rechteck 4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4" name="Group 4"/>
          <p:cNvGrpSpPr>
            <a:grpSpLocks noChangeAspect="1"/>
          </p:cNvGrpSpPr>
          <p:nvPr userDrawn="1"/>
        </p:nvGrpSpPr>
        <p:grpSpPr bwMode="auto">
          <a:xfrm>
            <a:off x="11268361" y="1286959"/>
            <a:ext cx="601441" cy="445749"/>
            <a:chOff x="5478" y="637"/>
            <a:chExt cx="282" cy="209"/>
          </a:xfrm>
        </p:grpSpPr>
        <p:sp>
          <p:nvSpPr>
            <p:cNvPr id="4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4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8"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9"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2"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5"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9"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03"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3" name="Textfeld 112"/>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25812523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pic>
        <p:nvPicPr>
          <p:cNvPr id="12" name="Bild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712" y="6204469"/>
            <a:ext cx="11192933" cy="508000"/>
          </a:xfrm>
          <a:prstGeom prst="rect">
            <a:avLst/>
          </a:prstGeom>
        </p:spPr>
      </p:pic>
      <p:sp>
        <p:nvSpPr>
          <p:cNvPr id="8" name="Titel 2"/>
          <p:cNvSpPr txBox="1">
            <a:spLocks/>
          </p:cNvSpPr>
          <p:nvPr userDrawn="1"/>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tx2"/>
              </a:solidFill>
              <a:latin typeface="+mj-lt"/>
            </a:endParaRPr>
          </a:p>
        </p:txBody>
      </p:sp>
      <p:sp>
        <p:nvSpPr>
          <p:cNvPr id="47" name="Rectangle 4"/>
          <p:cNvSpPr>
            <a:spLocks noGrp="1" noChangeArrowheads="1"/>
          </p:cNvSpPr>
          <p:nvPr>
            <p:ph type="subTitle" idx="1" hasCustomPrompt="1"/>
          </p:nvPr>
        </p:nvSpPr>
        <p:spPr>
          <a:xfrm>
            <a:off x="671077" y="1152001"/>
            <a:ext cx="9216012" cy="789519"/>
          </a:xfrm>
        </p:spPr>
        <p:txBody>
          <a:bodyPr lIns="0" tIns="0" rIns="0" bIns="0"/>
          <a:lstStyle>
            <a:lvl1pPr marL="0" marR="0" indent="0" algn="l" defTabSz="1219170" rtl="0" eaLnBrk="1" fontAlgn="base" latinLnBrk="0" hangingPunct="1">
              <a:lnSpc>
                <a:spcPct val="100000"/>
              </a:lnSpc>
              <a:spcBef>
                <a:spcPct val="0"/>
              </a:spcBef>
              <a:spcAft>
                <a:spcPts val="276"/>
              </a:spcAft>
              <a:buClrTx/>
              <a:buSzTx/>
              <a:buFont typeface="Wingdings" pitchFamily="2" charset="2"/>
              <a:buNone/>
              <a:tabLst/>
              <a:defRPr sz="2200" b="0" i="0">
                <a:solidFill>
                  <a:schemeClr val="tx2"/>
                </a:solidFill>
                <a:latin typeface="+mj-lt"/>
                <a:ea typeface="Verdana" charset="0"/>
                <a:cs typeface="Verdana" charset="0"/>
              </a:defRPr>
            </a:lvl1pPr>
          </a:lstStyle>
          <a:p>
            <a:pPr marL="0" marR="0" lvl="0" indent="0" algn="l" defTabSz="1219170" rtl="0" eaLnBrk="1" fontAlgn="base" latinLnBrk="0" hangingPunct="1">
              <a:lnSpc>
                <a:spcPct val="100000"/>
              </a:lnSpc>
              <a:spcBef>
                <a:spcPct val="0"/>
              </a:spcBef>
              <a:spcAft>
                <a:spcPts val="276"/>
              </a:spcAft>
              <a:buClrTx/>
              <a:buSzTx/>
              <a:buFont typeface="Wingdings" pitchFamily="2" charset="2"/>
              <a:buNone/>
              <a:tabLst/>
              <a:defRPr/>
            </a:pPr>
            <a:r>
              <a:rPr lang="de-DE" dirty="0"/>
              <a:t>Master-Untertitelformat bearbeiten</a:t>
            </a:r>
          </a:p>
        </p:txBody>
      </p:sp>
      <p:grpSp>
        <p:nvGrpSpPr>
          <p:cNvPr id="7" name="Gruppierung 9"/>
          <p:cNvGrpSpPr/>
          <p:nvPr userDrawn="1"/>
        </p:nvGrpSpPr>
        <p:grpSpPr>
          <a:xfrm>
            <a:off x="9887088" y="477223"/>
            <a:ext cx="2304912" cy="870205"/>
            <a:chOff x="7415316" y="357917"/>
            <a:chExt cx="1728684" cy="652654"/>
          </a:xfrm>
          <a:solidFill>
            <a:schemeClr val="bg1"/>
          </a:solidFill>
        </p:grpSpPr>
        <p:sp>
          <p:nvSpPr>
            <p:cNvPr id="10" name="Rechteck 9"/>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13" name="Rechteck 1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oup 4"/>
          <p:cNvGrpSpPr>
            <a:grpSpLocks noChangeAspect="1"/>
          </p:cNvGrpSpPr>
          <p:nvPr userDrawn="1"/>
        </p:nvGrpSpPr>
        <p:grpSpPr bwMode="auto">
          <a:xfrm>
            <a:off x="11268361" y="1286959"/>
            <a:ext cx="601441" cy="445749"/>
            <a:chOff x="5478" y="637"/>
            <a:chExt cx="282" cy="209"/>
          </a:xfrm>
        </p:grpSpPr>
        <p:sp>
          <p:nvSpPr>
            <p:cNvPr id="1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6"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9"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3"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7"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48" name="Textfeld 47"/>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17283501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_Abschnittsüberschrift_Druck">
    <p:spTree>
      <p:nvGrpSpPr>
        <p:cNvPr id="1" name=""/>
        <p:cNvGrpSpPr/>
        <p:nvPr/>
      </p:nvGrpSpPr>
      <p:grpSpPr>
        <a:xfrm>
          <a:off x="0" y="0"/>
          <a:ext cx="0" cy="0"/>
          <a:chOff x="0" y="0"/>
          <a:chExt cx="0" cy="0"/>
        </a:xfrm>
      </p:grpSpPr>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sp>
        <p:nvSpPr>
          <p:cNvPr id="2" name="Rechteck 1"/>
          <p:cNvSpPr/>
          <p:nvPr/>
        </p:nvSpPr>
        <p:spPr>
          <a:xfrm>
            <a:off x="0" y="0"/>
            <a:ext cx="12192000" cy="436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Tree>
    <p:extLst>
      <p:ext uri="{BB962C8B-B14F-4D97-AF65-F5344CB8AC3E}">
        <p14:creationId xmlns:p14="http://schemas.microsoft.com/office/powerpoint/2010/main" val="23434676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16419187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4"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6" name="Inhaltsplatzhalter 2"/>
          <p:cNvSpPr>
            <a:spLocks noGrp="1"/>
          </p:cNvSpPr>
          <p:nvPr>
            <p:ph sz="half" idx="10"/>
          </p:nvPr>
        </p:nvSpPr>
        <p:spPr>
          <a:xfrm>
            <a:off x="672000" y="2112000"/>
            <a:ext cx="11040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884696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569FAB7-BE7B-FEF1-B13E-E90D7BD2C6B6}"/>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E728453B-E2B8-ED4A-A577-5CCCCCC31553}"/>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85DF1844-7791-6B27-D447-1633FC286E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E644716C-662C-64BD-BAAD-E408E5B895B2}"/>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2AF7D9EB-A136-5AE8-E17B-C12ED4F8583E}"/>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F4F53B2A-DC8F-16D5-BCBB-F8B26E620EBA}"/>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0073D143-71F4-1E01-51BF-829FF489BE02}"/>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C0D0B049-9C42-CFBD-98EF-2D6EECF0C2F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31879329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9" name="Inhaltsplatzhalter 2"/>
          <p:cNvSpPr>
            <a:spLocks noGrp="1"/>
          </p:cNvSpPr>
          <p:nvPr>
            <p:ph sz="half" idx="1"/>
          </p:nvPr>
        </p:nvSpPr>
        <p:spPr>
          <a:xfrm>
            <a:off x="672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Inhaltsplatzhalter 2"/>
          <p:cNvSpPr>
            <a:spLocks noGrp="1"/>
          </p:cNvSpPr>
          <p:nvPr>
            <p:ph sz="half" idx="12"/>
          </p:nvPr>
        </p:nvSpPr>
        <p:spPr>
          <a:xfrm>
            <a:off x="6336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6608663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r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3" name="Inhaltsplatzhalter 2"/>
          <p:cNvSpPr>
            <a:spLocks noGrp="1"/>
          </p:cNvSpPr>
          <p:nvPr>
            <p:ph sz="half" idx="1"/>
          </p:nvPr>
        </p:nvSpPr>
        <p:spPr>
          <a:xfrm>
            <a:off x="672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p:cNvSpPr>
            <a:spLocks noGrp="1"/>
          </p:cNvSpPr>
          <p:nvPr>
            <p:ph sz="half" idx="10"/>
          </p:nvPr>
        </p:nvSpPr>
        <p:spPr>
          <a:xfrm>
            <a:off x="4440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Inhaltsplatzhalter 2"/>
          <p:cNvSpPr>
            <a:spLocks noGrp="1"/>
          </p:cNvSpPr>
          <p:nvPr>
            <p:ph sz="half" idx="12"/>
          </p:nvPr>
        </p:nvSpPr>
        <p:spPr>
          <a:xfrm>
            <a:off x="8208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30278374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6_Titelfolie">
    <p:spTree>
      <p:nvGrpSpPr>
        <p:cNvPr id="1" name=""/>
        <p:cNvGrpSpPr/>
        <p:nvPr/>
      </p:nvGrpSpPr>
      <p:grpSpPr>
        <a:xfrm>
          <a:off x="0" y="0"/>
          <a:ext cx="0" cy="0"/>
          <a:chOff x="0" y="0"/>
          <a:chExt cx="0" cy="0"/>
        </a:xfrm>
      </p:grpSpPr>
      <p:sp>
        <p:nvSpPr>
          <p:cNvPr id="14" name="Rechteck 13"/>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15E"/>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rgbClr val="FDCA00"/>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0914" y="5740751"/>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accent1"/>
              </a:solidFill>
              <a:latin typeface="+mj-lt"/>
            </a:endParaRPr>
          </a:p>
        </p:txBody>
      </p:sp>
      <p:sp>
        <p:nvSpPr>
          <p:cNvPr id="50" name="Textfeld 49"/>
          <p:cNvSpPr txBox="1"/>
          <p:nvPr userDrawn="1"/>
        </p:nvSpPr>
        <p:spPr>
          <a:xfrm>
            <a:off x="5376000" y="2880000"/>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accent1"/>
                </a:solidFill>
              </a:rPr>
              <a:t>Prof. Tobias </a:t>
            </a:r>
            <a:r>
              <a:rPr lang="de-DE" sz="1467" dirty="0" err="1">
                <a:solidFill>
                  <a:schemeClr val="accent1"/>
                </a:solidFill>
              </a:rPr>
              <a:t>Melz</a:t>
            </a:r>
            <a:endParaRPr lang="de-DE" sz="1467" dirty="0">
              <a:solidFill>
                <a:schemeClr val="accent1"/>
              </a:solidFill>
            </a:endParaRPr>
          </a:p>
          <a:p>
            <a:pPr marL="0" indent="0">
              <a:lnSpc>
                <a:spcPct val="100000"/>
              </a:lnSpc>
              <a:spcBef>
                <a:spcPts val="0"/>
              </a:spcBef>
              <a:spcAft>
                <a:spcPts val="0"/>
              </a:spcAft>
              <a:buNone/>
            </a:pPr>
            <a:endParaRPr lang="de-DE" sz="1467" dirty="0">
              <a:solidFill>
                <a:schemeClr val="accent1"/>
              </a:solidFill>
            </a:endParaRPr>
          </a:p>
          <a:p>
            <a:pPr marL="0" indent="0">
              <a:lnSpc>
                <a:spcPct val="100000"/>
              </a:lnSpc>
              <a:spcBef>
                <a:spcPts val="0"/>
              </a:spcBef>
              <a:spcAft>
                <a:spcPts val="0"/>
              </a:spcAft>
              <a:buNone/>
            </a:pPr>
            <a:r>
              <a:rPr lang="de-DE" sz="1467" dirty="0">
                <a:solidFill>
                  <a:schemeClr val="accent1"/>
                </a:solidFill>
              </a:rPr>
              <a:t>Technische Universität Darmstadt</a:t>
            </a:r>
          </a:p>
          <a:p>
            <a:pPr marL="0" indent="0">
              <a:lnSpc>
                <a:spcPct val="100000"/>
              </a:lnSpc>
              <a:spcBef>
                <a:spcPts val="0"/>
              </a:spcBef>
              <a:spcAft>
                <a:spcPts val="0"/>
              </a:spcAft>
              <a:buNone/>
            </a:pPr>
            <a:r>
              <a:rPr lang="de-DE" sz="1467" dirty="0">
                <a:solidFill>
                  <a:schemeClr val="accent1"/>
                </a:solidFill>
              </a:rPr>
              <a:t>Fachgebiet Systemzuverlässigkeit, </a:t>
            </a:r>
            <a:r>
              <a:rPr lang="de-DE" sz="1467" dirty="0" err="1">
                <a:solidFill>
                  <a:schemeClr val="accent1"/>
                </a:solidFill>
              </a:rPr>
              <a:t>Adaptronik</a:t>
            </a:r>
            <a:r>
              <a:rPr lang="de-DE" sz="1467" dirty="0">
                <a:solidFill>
                  <a:schemeClr val="accent1"/>
                </a:solidFill>
              </a:rPr>
              <a:t> und Maschinenakustik SAM</a:t>
            </a:r>
          </a:p>
          <a:p>
            <a:pPr marL="0" indent="0">
              <a:lnSpc>
                <a:spcPct val="100000"/>
              </a:lnSpc>
              <a:spcBef>
                <a:spcPts val="0"/>
              </a:spcBef>
              <a:spcAft>
                <a:spcPts val="0"/>
              </a:spcAft>
              <a:buNone/>
            </a:pPr>
            <a:r>
              <a:rPr lang="de-DE" sz="1467" dirty="0">
                <a:solidFill>
                  <a:schemeClr val="accent1"/>
                </a:solidFill>
              </a:rPr>
              <a:t>Otto-Berndt-Straße 2, Gebäude L1|01</a:t>
            </a:r>
          </a:p>
          <a:p>
            <a:pPr marL="0" indent="0">
              <a:lnSpc>
                <a:spcPct val="100000"/>
              </a:lnSpc>
              <a:spcBef>
                <a:spcPts val="0"/>
              </a:spcBef>
              <a:spcAft>
                <a:spcPts val="0"/>
              </a:spcAft>
              <a:buNone/>
            </a:pPr>
            <a:r>
              <a:rPr lang="de-DE" sz="1467" dirty="0">
                <a:solidFill>
                  <a:schemeClr val="accent1"/>
                </a:solidFill>
              </a:rPr>
              <a:t>64287 Darmstadt</a:t>
            </a:r>
          </a:p>
          <a:p>
            <a:pPr marL="0" indent="0">
              <a:lnSpc>
                <a:spcPct val="100000"/>
              </a:lnSpc>
              <a:spcBef>
                <a:spcPts val="0"/>
              </a:spcBef>
              <a:spcAft>
                <a:spcPts val="0"/>
              </a:spcAft>
              <a:buNone/>
            </a:pPr>
            <a:r>
              <a:rPr lang="de-DE" sz="1467" dirty="0">
                <a:solidFill>
                  <a:schemeClr val="accent1"/>
                </a:solidFill>
              </a:rPr>
              <a:t>Tel.: 06151 16-23510</a:t>
            </a:r>
          </a:p>
          <a:p>
            <a:pPr marL="0" indent="0">
              <a:lnSpc>
                <a:spcPct val="100000"/>
              </a:lnSpc>
              <a:spcBef>
                <a:spcPts val="0"/>
              </a:spcBef>
              <a:spcAft>
                <a:spcPts val="0"/>
              </a:spcAft>
              <a:buNone/>
            </a:pPr>
            <a:r>
              <a:rPr lang="de-DE" sz="1467" dirty="0">
                <a:solidFill>
                  <a:schemeClr val="accent1"/>
                </a:solidFill>
              </a:rPr>
              <a:t>tobias.melz@lbf.fraunhofer.de</a:t>
            </a:r>
          </a:p>
          <a:p>
            <a:pPr marL="0" indent="0">
              <a:lnSpc>
                <a:spcPct val="100000"/>
              </a:lnSpc>
              <a:spcBef>
                <a:spcPts val="0"/>
              </a:spcBef>
              <a:spcAft>
                <a:spcPts val="0"/>
              </a:spcAft>
              <a:buNone/>
            </a:pPr>
            <a:r>
              <a:rPr lang="de-DE" sz="1467" dirty="0">
                <a:solidFill>
                  <a:schemeClr val="accent1"/>
                </a:solidFill>
              </a:rPr>
              <a:t>www.sam.tu-darmstadt.de </a:t>
            </a:r>
            <a:br>
              <a:rPr lang="de-DE" sz="1467" dirty="0">
                <a:solidFill>
                  <a:schemeClr val="accent1"/>
                </a:solidFill>
              </a:rPr>
            </a:br>
            <a:r>
              <a:rPr lang="de-DE" sz="1467" dirty="0">
                <a:solidFill>
                  <a:schemeClr val="accent1"/>
                </a:solidFill>
              </a:rPr>
              <a:t>www.lbf.fraunhofer.de</a:t>
            </a:r>
          </a:p>
        </p:txBody>
      </p:sp>
      <p:sp>
        <p:nvSpPr>
          <p:cNvPr id="52"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5" name="Gruppierung 9"/>
          <p:cNvGrpSpPr/>
          <p:nvPr userDrawn="1"/>
        </p:nvGrpSpPr>
        <p:grpSpPr>
          <a:xfrm>
            <a:off x="9887088" y="477223"/>
            <a:ext cx="2304912" cy="870205"/>
            <a:chOff x="7415316" y="357917"/>
            <a:chExt cx="1728684" cy="652654"/>
          </a:xfrm>
          <a:solidFill>
            <a:schemeClr val="bg1"/>
          </a:solidFill>
        </p:grpSpPr>
        <p:sp>
          <p:nvSpPr>
            <p:cNvPr id="46" name="Rechteck 45"/>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7"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84" name="Rechteck 83"/>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1" name="Group 4"/>
          <p:cNvGrpSpPr>
            <a:grpSpLocks noChangeAspect="1"/>
          </p:cNvGrpSpPr>
          <p:nvPr userDrawn="1"/>
        </p:nvGrpSpPr>
        <p:grpSpPr bwMode="auto">
          <a:xfrm>
            <a:off x="11268361" y="1286959"/>
            <a:ext cx="601441" cy="445749"/>
            <a:chOff x="5478" y="637"/>
            <a:chExt cx="282" cy="209"/>
          </a:xfrm>
        </p:grpSpPr>
        <p:sp>
          <p:nvSpPr>
            <p:cNvPr id="53"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4"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0"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3"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6"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0"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4"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7" name="Textfeld 116"/>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9"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3"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70428" y="2364229"/>
            <a:ext cx="4177800" cy="3178055"/>
          </a:xfrm>
          <a:prstGeom prst="rect">
            <a:avLst/>
          </a:prstGeom>
        </p:spPr>
      </p:pic>
    </p:spTree>
    <p:extLst>
      <p:ext uri="{BB962C8B-B14F-4D97-AF65-F5344CB8AC3E}">
        <p14:creationId xmlns:p14="http://schemas.microsoft.com/office/powerpoint/2010/main" val="6375733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7_Titelfolie">
    <p:spTree>
      <p:nvGrpSpPr>
        <p:cNvPr id="1" name=""/>
        <p:cNvGrpSpPr/>
        <p:nvPr/>
      </p:nvGrpSpPr>
      <p:grpSpPr>
        <a:xfrm>
          <a:off x="0" y="0"/>
          <a:ext cx="0" cy="0"/>
          <a:chOff x="0" y="0"/>
          <a:chExt cx="0" cy="0"/>
        </a:xfrm>
      </p:grpSpPr>
      <p:sp>
        <p:nvSpPr>
          <p:cNvPr id="14" name="Rechteck 13"/>
          <p:cNvSpPr/>
          <p:nvPr/>
        </p:nvSpPr>
        <p:spPr>
          <a:xfrm>
            <a:off x="87" y="514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chemeClr val="tx2"/>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6262" y="5747403"/>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tx2"/>
              </a:solidFill>
              <a:latin typeface="+mj-lt"/>
            </a:endParaRPr>
          </a:p>
        </p:txBody>
      </p:sp>
      <p:sp>
        <p:nvSpPr>
          <p:cNvPr id="50"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
        <p:nvSpPr>
          <p:cNvPr id="51" name="Textfeld 50"/>
          <p:cNvSpPr txBox="1"/>
          <p:nvPr userDrawn="1"/>
        </p:nvSpPr>
        <p:spPr>
          <a:xfrm>
            <a:off x="5375999" y="2838156"/>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tx2"/>
                </a:solidFill>
              </a:rPr>
              <a:t>Prof. Tobias </a:t>
            </a:r>
            <a:r>
              <a:rPr lang="de-DE" sz="1467" dirty="0" err="1">
                <a:solidFill>
                  <a:schemeClr val="tx2"/>
                </a:solidFill>
              </a:rPr>
              <a:t>Melz</a:t>
            </a:r>
            <a:endParaRPr lang="de-DE" sz="1467" dirty="0">
              <a:solidFill>
                <a:schemeClr val="tx2"/>
              </a:solidFill>
            </a:endParaRPr>
          </a:p>
          <a:p>
            <a:pPr marL="0" indent="0">
              <a:lnSpc>
                <a:spcPct val="100000"/>
              </a:lnSpc>
              <a:spcBef>
                <a:spcPts val="0"/>
              </a:spcBef>
              <a:spcAft>
                <a:spcPts val="0"/>
              </a:spcAft>
              <a:buNone/>
            </a:pPr>
            <a:endParaRPr lang="de-DE" sz="1467" dirty="0">
              <a:solidFill>
                <a:schemeClr val="tx2"/>
              </a:solidFill>
            </a:endParaRPr>
          </a:p>
          <a:p>
            <a:pPr marL="0" indent="0">
              <a:lnSpc>
                <a:spcPct val="100000"/>
              </a:lnSpc>
              <a:spcBef>
                <a:spcPts val="0"/>
              </a:spcBef>
              <a:spcAft>
                <a:spcPts val="0"/>
              </a:spcAft>
              <a:buNone/>
            </a:pPr>
            <a:r>
              <a:rPr lang="de-DE" sz="1467" dirty="0">
                <a:solidFill>
                  <a:schemeClr val="tx2"/>
                </a:solidFill>
              </a:rPr>
              <a:t>Technische Universität Darmstadt</a:t>
            </a:r>
          </a:p>
          <a:p>
            <a:pPr marL="0" indent="0">
              <a:lnSpc>
                <a:spcPct val="100000"/>
              </a:lnSpc>
              <a:spcBef>
                <a:spcPts val="0"/>
              </a:spcBef>
              <a:spcAft>
                <a:spcPts val="0"/>
              </a:spcAft>
              <a:buNone/>
            </a:pPr>
            <a:r>
              <a:rPr lang="de-DE" sz="1467" dirty="0">
                <a:solidFill>
                  <a:schemeClr val="tx2"/>
                </a:solidFill>
              </a:rPr>
              <a:t>Fachgebiet Systemzuverlässigkeit, </a:t>
            </a:r>
            <a:r>
              <a:rPr lang="de-DE" sz="1467" dirty="0" err="1">
                <a:solidFill>
                  <a:schemeClr val="tx2"/>
                </a:solidFill>
              </a:rPr>
              <a:t>Adaptronik</a:t>
            </a:r>
            <a:r>
              <a:rPr lang="de-DE" sz="1467" dirty="0">
                <a:solidFill>
                  <a:schemeClr val="tx2"/>
                </a:solidFill>
              </a:rPr>
              <a:t> und Maschinenakustik SAM</a:t>
            </a:r>
          </a:p>
          <a:p>
            <a:pPr marL="0" indent="0">
              <a:lnSpc>
                <a:spcPct val="100000"/>
              </a:lnSpc>
              <a:spcBef>
                <a:spcPts val="0"/>
              </a:spcBef>
              <a:spcAft>
                <a:spcPts val="0"/>
              </a:spcAft>
              <a:buNone/>
            </a:pPr>
            <a:r>
              <a:rPr lang="de-DE" sz="1467" dirty="0">
                <a:solidFill>
                  <a:schemeClr val="tx2"/>
                </a:solidFill>
              </a:rPr>
              <a:t>Otto-Berndt-Straße 2, Gebäude L1|01</a:t>
            </a:r>
          </a:p>
          <a:p>
            <a:pPr marL="0" indent="0">
              <a:lnSpc>
                <a:spcPct val="100000"/>
              </a:lnSpc>
              <a:spcBef>
                <a:spcPts val="0"/>
              </a:spcBef>
              <a:spcAft>
                <a:spcPts val="0"/>
              </a:spcAft>
              <a:buNone/>
            </a:pPr>
            <a:r>
              <a:rPr lang="de-DE" sz="1467" dirty="0">
                <a:solidFill>
                  <a:schemeClr val="tx2"/>
                </a:solidFill>
              </a:rPr>
              <a:t>64287 Darmstadt</a:t>
            </a:r>
          </a:p>
          <a:p>
            <a:pPr marL="0" indent="0">
              <a:lnSpc>
                <a:spcPct val="100000"/>
              </a:lnSpc>
              <a:spcBef>
                <a:spcPts val="0"/>
              </a:spcBef>
              <a:spcAft>
                <a:spcPts val="0"/>
              </a:spcAft>
              <a:buNone/>
            </a:pPr>
            <a:r>
              <a:rPr lang="de-DE" sz="1467" dirty="0">
                <a:solidFill>
                  <a:schemeClr val="tx2"/>
                </a:solidFill>
              </a:rPr>
              <a:t>Tel.: 06151 16-23510</a:t>
            </a:r>
          </a:p>
          <a:p>
            <a:pPr marL="0" indent="0">
              <a:lnSpc>
                <a:spcPct val="100000"/>
              </a:lnSpc>
              <a:spcBef>
                <a:spcPts val="0"/>
              </a:spcBef>
              <a:spcAft>
                <a:spcPts val="0"/>
              </a:spcAft>
              <a:buNone/>
            </a:pPr>
            <a:r>
              <a:rPr lang="de-DE" sz="1467" dirty="0">
                <a:solidFill>
                  <a:schemeClr val="tx2"/>
                </a:solidFill>
              </a:rPr>
              <a:t>tobias.melz@lbf.fraunhofer.de</a:t>
            </a:r>
          </a:p>
          <a:p>
            <a:pPr marL="0" indent="0">
              <a:lnSpc>
                <a:spcPct val="100000"/>
              </a:lnSpc>
              <a:spcBef>
                <a:spcPts val="0"/>
              </a:spcBef>
              <a:spcAft>
                <a:spcPts val="0"/>
              </a:spcAft>
              <a:buNone/>
            </a:pPr>
            <a:r>
              <a:rPr lang="de-DE" sz="1467" dirty="0">
                <a:solidFill>
                  <a:schemeClr val="tx2"/>
                </a:solidFill>
              </a:rPr>
              <a:t>www.sam.tu-darmstadt.de </a:t>
            </a:r>
            <a:br>
              <a:rPr lang="de-DE" sz="1467" dirty="0">
                <a:solidFill>
                  <a:schemeClr val="tx2"/>
                </a:solidFill>
              </a:rPr>
            </a:br>
            <a:r>
              <a:rPr lang="de-DE" sz="1467" dirty="0">
                <a:solidFill>
                  <a:schemeClr val="tx2"/>
                </a:solidFill>
              </a:rPr>
              <a:t>www.lbf.fraunhofer.de</a:t>
            </a:r>
          </a:p>
        </p:txBody>
      </p:sp>
      <p:grpSp>
        <p:nvGrpSpPr>
          <p:cNvPr id="84" name="Gruppierung 9"/>
          <p:cNvGrpSpPr/>
          <p:nvPr userDrawn="1"/>
        </p:nvGrpSpPr>
        <p:grpSpPr>
          <a:xfrm>
            <a:off x="9887088" y="477223"/>
            <a:ext cx="2304912" cy="870205"/>
            <a:chOff x="7415316" y="357917"/>
            <a:chExt cx="1728684" cy="652654"/>
          </a:xfrm>
          <a:solidFill>
            <a:schemeClr val="bg1"/>
          </a:solidFill>
        </p:grpSpPr>
        <p:sp>
          <p:nvSpPr>
            <p:cNvPr id="85" name="Rechteck 8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6"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6" name="Rechteck 45"/>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7" name="Group 4"/>
          <p:cNvGrpSpPr>
            <a:grpSpLocks noChangeAspect="1"/>
          </p:cNvGrpSpPr>
          <p:nvPr userDrawn="1"/>
        </p:nvGrpSpPr>
        <p:grpSpPr bwMode="auto">
          <a:xfrm>
            <a:off x="11268361" y="1286959"/>
            <a:ext cx="601441" cy="445749"/>
            <a:chOff x="5478" y="637"/>
            <a:chExt cx="282" cy="209"/>
          </a:xfrm>
        </p:grpSpPr>
        <p:sp>
          <p:nvSpPr>
            <p:cNvPr id="49"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2"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1"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4"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8"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2"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82" name="Textfeld 81"/>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8"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4"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68357" y="2366993"/>
            <a:ext cx="4177800" cy="3173991"/>
          </a:xfrm>
          <a:prstGeom prst="rect">
            <a:avLst/>
          </a:prstGeom>
        </p:spPr>
      </p:pic>
    </p:spTree>
    <p:extLst>
      <p:ext uri="{BB962C8B-B14F-4D97-AF65-F5344CB8AC3E}">
        <p14:creationId xmlns:p14="http://schemas.microsoft.com/office/powerpoint/2010/main" val="30543335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accent1"/>
                </a:solidFill>
              </a:defRPr>
            </a:lvl1pPr>
          </a:lstStyle>
          <a:p>
            <a:r>
              <a:rPr lang="de-DE" dirty="0"/>
              <a:t>TITELMASTERFORMAT DURCH KLICKEN</a:t>
            </a:r>
          </a:p>
        </p:txBody>
      </p:sp>
      <p:pic>
        <p:nvPicPr>
          <p:cNvPr id="13" name="Bild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7712" y="6204469"/>
            <a:ext cx="11192933" cy="508000"/>
          </a:xfrm>
          <a:prstGeom prst="rect">
            <a:avLst/>
          </a:prstGeom>
        </p:spPr>
      </p:pic>
      <p:sp>
        <p:nvSpPr>
          <p:cNvPr id="8" name="Titel 2"/>
          <p:cNvSpPr txBox="1">
            <a:spLocks/>
          </p:cNvSpPr>
          <p:nvPr/>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accent1"/>
              </a:solidFill>
              <a:latin typeface="+mj-lt"/>
            </a:endParaRPr>
          </a:p>
        </p:txBody>
      </p:sp>
      <p:sp>
        <p:nvSpPr>
          <p:cNvPr id="4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8" name="Gruppierung 9"/>
          <p:cNvGrpSpPr/>
          <p:nvPr userDrawn="1"/>
        </p:nvGrpSpPr>
        <p:grpSpPr>
          <a:xfrm>
            <a:off x="9887088" y="477223"/>
            <a:ext cx="2304912" cy="870205"/>
            <a:chOff x="7415316" y="357917"/>
            <a:chExt cx="1728684" cy="652654"/>
          </a:xfrm>
          <a:solidFill>
            <a:schemeClr val="bg1"/>
          </a:solidFill>
        </p:grpSpPr>
        <p:sp>
          <p:nvSpPr>
            <p:cNvPr id="49" name="Rechteck 48"/>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0"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3" name="Rechteck 4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4" name="Group 4"/>
          <p:cNvGrpSpPr>
            <a:grpSpLocks noChangeAspect="1"/>
          </p:cNvGrpSpPr>
          <p:nvPr userDrawn="1"/>
        </p:nvGrpSpPr>
        <p:grpSpPr bwMode="auto">
          <a:xfrm>
            <a:off x="11268361" y="1286959"/>
            <a:ext cx="601441" cy="445749"/>
            <a:chOff x="5478" y="637"/>
            <a:chExt cx="282" cy="209"/>
          </a:xfrm>
        </p:grpSpPr>
        <p:sp>
          <p:nvSpPr>
            <p:cNvPr id="4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4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8"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9"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2"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5"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9"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03"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3" name="Textfeld 112"/>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16316037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pic>
        <p:nvPicPr>
          <p:cNvPr id="12" name="Bild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7712" y="6204469"/>
            <a:ext cx="11192933" cy="508000"/>
          </a:xfrm>
          <a:prstGeom prst="rect">
            <a:avLst/>
          </a:prstGeom>
        </p:spPr>
      </p:pic>
      <p:sp>
        <p:nvSpPr>
          <p:cNvPr id="8" name="Titel 2"/>
          <p:cNvSpPr txBox="1">
            <a:spLocks/>
          </p:cNvSpPr>
          <p:nvPr userDrawn="1"/>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tx2"/>
              </a:solidFill>
              <a:latin typeface="+mj-lt"/>
            </a:endParaRPr>
          </a:p>
        </p:txBody>
      </p:sp>
      <p:sp>
        <p:nvSpPr>
          <p:cNvPr id="47" name="Rectangle 4"/>
          <p:cNvSpPr>
            <a:spLocks noGrp="1" noChangeArrowheads="1"/>
          </p:cNvSpPr>
          <p:nvPr>
            <p:ph type="subTitle" idx="1" hasCustomPrompt="1"/>
          </p:nvPr>
        </p:nvSpPr>
        <p:spPr>
          <a:xfrm>
            <a:off x="671077" y="1152001"/>
            <a:ext cx="9216012" cy="789519"/>
          </a:xfrm>
        </p:spPr>
        <p:txBody>
          <a:bodyPr lIns="0" tIns="0" rIns="0" bIns="0"/>
          <a:lstStyle>
            <a:lvl1pPr marL="0" marR="0" indent="0" algn="l" defTabSz="1219170" rtl="0" eaLnBrk="1" fontAlgn="base" latinLnBrk="0" hangingPunct="1">
              <a:lnSpc>
                <a:spcPct val="100000"/>
              </a:lnSpc>
              <a:spcBef>
                <a:spcPct val="0"/>
              </a:spcBef>
              <a:spcAft>
                <a:spcPts val="276"/>
              </a:spcAft>
              <a:buClrTx/>
              <a:buSzTx/>
              <a:buFont typeface="Wingdings" pitchFamily="2" charset="2"/>
              <a:buNone/>
              <a:tabLst/>
              <a:defRPr sz="2200" b="0" i="0">
                <a:solidFill>
                  <a:schemeClr val="tx2"/>
                </a:solidFill>
                <a:latin typeface="+mj-lt"/>
                <a:ea typeface="Verdana" charset="0"/>
                <a:cs typeface="Verdana" charset="0"/>
              </a:defRPr>
            </a:lvl1pPr>
          </a:lstStyle>
          <a:p>
            <a:pPr marL="0" marR="0" lvl="0" indent="0" algn="l" defTabSz="1219170" rtl="0" eaLnBrk="1" fontAlgn="base" latinLnBrk="0" hangingPunct="1">
              <a:lnSpc>
                <a:spcPct val="100000"/>
              </a:lnSpc>
              <a:spcBef>
                <a:spcPct val="0"/>
              </a:spcBef>
              <a:spcAft>
                <a:spcPts val="276"/>
              </a:spcAft>
              <a:buClrTx/>
              <a:buSzTx/>
              <a:buFont typeface="Wingdings" pitchFamily="2" charset="2"/>
              <a:buNone/>
              <a:tabLst/>
              <a:defRPr/>
            </a:pPr>
            <a:r>
              <a:rPr lang="de-DE" dirty="0"/>
              <a:t>Master-Untertitelformat bearbeiten</a:t>
            </a:r>
          </a:p>
        </p:txBody>
      </p:sp>
      <p:grpSp>
        <p:nvGrpSpPr>
          <p:cNvPr id="7" name="Gruppierung 9"/>
          <p:cNvGrpSpPr/>
          <p:nvPr userDrawn="1"/>
        </p:nvGrpSpPr>
        <p:grpSpPr>
          <a:xfrm>
            <a:off x="9887088" y="477223"/>
            <a:ext cx="2304912" cy="870205"/>
            <a:chOff x="7415316" y="357917"/>
            <a:chExt cx="1728684" cy="652654"/>
          </a:xfrm>
          <a:solidFill>
            <a:schemeClr val="bg1"/>
          </a:solidFill>
        </p:grpSpPr>
        <p:sp>
          <p:nvSpPr>
            <p:cNvPr id="10" name="Rechteck 9"/>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13" name="Rechteck 1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oup 4"/>
          <p:cNvGrpSpPr>
            <a:grpSpLocks noChangeAspect="1"/>
          </p:cNvGrpSpPr>
          <p:nvPr userDrawn="1"/>
        </p:nvGrpSpPr>
        <p:grpSpPr bwMode="auto">
          <a:xfrm>
            <a:off x="11268361" y="1286959"/>
            <a:ext cx="601441" cy="445749"/>
            <a:chOff x="5478" y="637"/>
            <a:chExt cx="282" cy="209"/>
          </a:xfrm>
        </p:grpSpPr>
        <p:sp>
          <p:nvSpPr>
            <p:cNvPr id="1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6"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9"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3"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7"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48" name="Textfeld 47"/>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42350097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Abschnittsüberschrift_Druck">
    <p:spTree>
      <p:nvGrpSpPr>
        <p:cNvPr id="1" name=""/>
        <p:cNvGrpSpPr/>
        <p:nvPr/>
      </p:nvGrpSpPr>
      <p:grpSpPr>
        <a:xfrm>
          <a:off x="0" y="0"/>
          <a:ext cx="0" cy="0"/>
          <a:chOff x="0" y="0"/>
          <a:chExt cx="0" cy="0"/>
        </a:xfrm>
      </p:grpSpPr>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sp>
        <p:nvSpPr>
          <p:cNvPr id="2" name="Rechteck 1"/>
          <p:cNvSpPr/>
          <p:nvPr/>
        </p:nvSpPr>
        <p:spPr>
          <a:xfrm>
            <a:off x="0" y="0"/>
            <a:ext cx="12192000" cy="436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Tree>
    <p:extLst>
      <p:ext uri="{BB962C8B-B14F-4D97-AF65-F5344CB8AC3E}">
        <p14:creationId xmlns:p14="http://schemas.microsoft.com/office/powerpoint/2010/main" val="2028256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8986304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4"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6" name="Inhaltsplatzhalter 2"/>
          <p:cNvSpPr>
            <a:spLocks noGrp="1"/>
          </p:cNvSpPr>
          <p:nvPr>
            <p:ph sz="half" idx="10"/>
          </p:nvPr>
        </p:nvSpPr>
        <p:spPr>
          <a:xfrm>
            <a:off x="672000" y="2112000"/>
            <a:ext cx="11040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746459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9" name="Inhaltsplatzhalter 2"/>
          <p:cNvSpPr>
            <a:spLocks noGrp="1"/>
          </p:cNvSpPr>
          <p:nvPr>
            <p:ph sz="half" idx="1"/>
          </p:nvPr>
        </p:nvSpPr>
        <p:spPr>
          <a:xfrm>
            <a:off x="672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Inhaltsplatzhalter 2"/>
          <p:cNvSpPr>
            <a:spLocks noGrp="1"/>
          </p:cNvSpPr>
          <p:nvPr>
            <p:ph sz="half" idx="12"/>
          </p:nvPr>
        </p:nvSpPr>
        <p:spPr>
          <a:xfrm>
            <a:off x="6336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051838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5" Type="http://schemas.openxmlformats.org/officeDocument/2006/relationships/theme" Target="../theme/theme10.xml"/><Relationship Id="rId4" Type="http://schemas.openxmlformats.org/officeDocument/2006/relationships/slideLayout" Target="../slideLayouts/slideLayout69.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5" Type="http://schemas.openxmlformats.org/officeDocument/2006/relationships/theme" Target="../theme/theme11.xml"/><Relationship Id="rId4" Type="http://schemas.openxmlformats.org/officeDocument/2006/relationships/slideLayout" Target="../slideLayouts/slideLayout7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2.wmf"/><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image" Target="../media/image11.emf"/><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image" Target="../media/image1.png"/><Relationship Id="rId5" Type="http://schemas.openxmlformats.org/officeDocument/2006/relationships/slideLayout" Target="../slideLayouts/slideLayout78.xml"/><Relationship Id="rId10" Type="http://schemas.openxmlformats.org/officeDocument/2006/relationships/theme" Target="../theme/theme12.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12.wmf"/><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image" Target="../media/image11.emf"/><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image" Target="../media/image1.png"/><Relationship Id="rId5" Type="http://schemas.openxmlformats.org/officeDocument/2006/relationships/slideLayout" Target="../slideLayouts/slideLayout87.xml"/><Relationship Id="rId10" Type="http://schemas.openxmlformats.org/officeDocument/2006/relationships/theme" Target="../theme/theme13.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2.wmf"/><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image" Target="../media/image11.emf"/><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image" Target="../media/image1.png"/><Relationship Id="rId5" Type="http://schemas.openxmlformats.org/officeDocument/2006/relationships/slideLayout" Target="../slideLayouts/slideLayout96.xml"/><Relationship Id="rId10" Type="http://schemas.openxmlformats.org/officeDocument/2006/relationships/theme" Target="../theme/theme14.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03.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5" Type="http://schemas.openxmlformats.org/officeDocument/2006/relationships/theme" Target="../theme/theme15.xml"/><Relationship Id="rId4" Type="http://schemas.openxmlformats.org/officeDocument/2006/relationships/slideLayout" Target="../slideLayouts/slideLayout10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6.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theme" Target="../theme/theme7.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4.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3.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8.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image" Target="../media/image4.png"/><Relationship Id="rId2" Type="http://schemas.openxmlformats.org/officeDocument/2006/relationships/slideLayout" Target="../slideLayouts/slideLayout53.xml"/><Relationship Id="rId16" Type="http://schemas.openxmlformats.org/officeDocument/2006/relationships/image" Target="../media/image7.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9.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36">
            <a:extLst>
              <a:ext uri="{FF2B5EF4-FFF2-40B4-BE49-F238E27FC236}">
                <a16:creationId xmlns:a16="http://schemas.microsoft.com/office/drawing/2014/main" id="{BA368AE8-E8BB-48DA-F49E-ED42FF560BFA}"/>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1027" name="Rectangle 1037">
            <a:extLst>
              <a:ext uri="{FF2B5EF4-FFF2-40B4-BE49-F238E27FC236}">
                <a16:creationId xmlns:a16="http://schemas.microsoft.com/office/drawing/2014/main" id="{E7612A9C-6BC6-3CBB-8FF0-1853632981BE}"/>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1028" name="Line 1038">
            <a:extLst>
              <a:ext uri="{FF2B5EF4-FFF2-40B4-BE49-F238E27FC236}">
                <a16:creationId xmlns:a16="http://schemas.microsoft.com/office/drawing/2014/main" id="{13E2A7F9-C8F2-F8FB-D230-789D24284918}"/>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68" r:id="rId1"/>
    <p:sldLayoutId id="2147486369" r:id="rId2"/>
    <p:sldLayoutId id="2147486336" r:id="rId3"/>
    <p:sldLayoutId id="2147486370" r:id="rId4"/>
    <p:sldLayoutId id="2147486458" r:id="rId5"/>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36">
            <a:extLst>
              <a:ext uri="{FF2B5EF4-FFF2-40B4-BE49-F238E27FC236}">
                <a16:creationId xmlns:a16="http://schemas.microsoft.com/office/drawing/2014/main" id="{0EFF2477-D240-D868-B933-6D7A4F670959}"/>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5123" name="Rectangle 1037">
            <a:extLst>
              <a:ext uri="{FF2B5EF4-FFF2-40B4-BE49-F238E27FC236}">
                <a16:creationId xmlns:a16="http://schemas.microsoft.com/office/drawing/2014/main" id="{64B689FE-3C14-FB94-047F-8D6EA631DC9E}"/>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5124" name="Line 1038">
            <a:extLst>
              <a:ext uri="{FF2B5EF4-FFF2-40B4-BE49-F238E27FC236}">
                <a16:creationId xmlns:a16="http://schemas.microsoft.com/office/drawing/2014/main" id="{BEB65797-6A45-47D1-2175-110924A1E8A8}"/>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3583259826"/>
      </p:ext>
    </p:extLst>
  </p:cSld>
  <p:clrMap bg1="lt1" tx1="dk1" bg2="lt2" tx2="dk2" accent1="accent1" accent2="accent2" accent3="accent3" accent4="accent4" accent5="accent5" accent6="accent6" hlink="hlink" folHlink="folHlink"/>
  <p:sldLayoutIdLst>
    <p:sldLayoutId id="2147486402" r:id="rId1"/>
    <p:sldLayoutId id="2147486403" r:id="rId2"/>
    <p:sldLayoutId id="2147486404" r:id="rId3"/>
    <p:sldLayoutId id="2147486405"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1036">
            <a:extLst>
              <a:ext uri="{FF2B5EF4-FFF2-40B4-BE49-F238E27FC236}">
                <a16:creationId xmlns:a16="http://schemas.microsoft.com/office/drawing/2014/main" id="{48E8B7D1-99CD-2997-481B-101E1CECB014}"/>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8195" name="Rectangle 1037">
            <a:extLst>
              <a:ext uri="{FF2B5EF4-FFF2-40B4-BE49-F238E27FC236}">
                <a16:creationId xmlns:a16="http://schemas.microsoft.com/office/drawing/2014/main" id="{406169BC-FF41-22CF-C234-AD0B0EF4CAE7}"/>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8196" name="Line 1038">
            <a:extLst>
              <a:ext uri="{FF2B5EF4-FFF2-40B4-BE49-F238E27FC236}">
                <a16:creationId xmlns:a16="http://schemas.microsoft.com/office/drawing/2014/main" id="{3AFB243B-E0EE-CB19-AA4D-AF5C143F6C29}"/>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425310943"/>
      </p:ext>
    </p:extLst>
  </p:cSld>
  <p:clrMap bg1="lt1" tx1="dk1" bg2="lt2" tx2="dk2" accent1="accent1" accent2="accent2" accent3="accent3" accent4="accent4" accent5="accent5" accent6="accent6" hlink="hlink" folHlink="folHlink"/>
  <p:sldLayoutIdLst>
    <p:sldLayoutId id="2147486417" r:id="rId1"/>
    <p:sldLayoutId id="2147486418" r:id="rId2"/>
    <p:sldLayoutId id="2147486419" r:id="rId3"/>
    <p:sldLayoutId id="2147486420"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239356" y="753420"/>
            <a:ext cx="11618217" cy="1081088"/>
          </a:xfrm>
          <a:prstGeom prst="rect">
            <a:avLst/>
          </a:prstGeom>
          <a:noFill/>
          <a:ln w="9525">
            <a:noFill/>
            <a:miter lim="800000"/>
            <a:headEnd/>
            <a:tailEnd/>
          </a:ln>
          <a:effectLst/>
        </p:spPr>
        <p:txBody>
          <a:bodyPr wrap="none" anchor="ctr"/>
          <a:lstStyle/>
          <a:p>
            <a:endParaRPr lang="de-DE">
              <a:latin typeface="+mn-lt"/>
              <a:cs typeface="Tahoma" pitchFamily="34" charset="0"/>
            </a:endParaRPr>
          </a:p>
        </p:txBody>
      </p:sp>
      <p:sp>
        <p:nvSpPr>
          <p:cNvPr id="1026" name="Rectangle 2"/>
          <p:cNvSpPr>
            <a:spLocks noGrp="1" noChangeArrowheads="1"/>
          </p:cNvSpPr>
          <p:nvPr>
            <p:ph type="title"/>
          </p:nvPr>
        </p:nvSpPr>
        <p:spPr bwMode="auto">
          <a:xfrm>
            <a:off x="672004" y="480000"/>
            <a:ext cx="9120000" cy="480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de-DE" dirty="0"/>
              <a:t>TITELMASTERFORMAT DURCH KLICKEN</a:t>
            </a:r>
          </a:p>
        </p:txBody>
      </p:sp>
      <p:sp>
        <p:nvSpPr>
          <p:cNvPr id="1027" name="Rectangle 3"/>
          <p:cNvSpPr>
            <a:spLocks noGrp="1" noChangeArrowheads="1"/>
          </p:cNvSpPr>
          <p:nvPr>
            <p:ph type="body" idx="1"/>
          </p:nvPr>
        </p:nvSpPr>
        <p:spPr bwMode="auto">
          <a:xfrm>
            <a:off x="672001" y="2112000"/>
            <a:ext cx="11040000" cy="39360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Rectangle 8"/>
          <p:cNvSpPr>
            <a:spLocks noChangeArrowheads="1"/>
          </p:cNvSpPr>
          <p:nvPr/>
        </p:nvSpPr>
        <p:spPr bwMode="auto">
          <a:xfrm>
            <a:off x="651937" y="304801"/>
            <a:ext cx="11184000" cy="54000"/>
          </a:xfrm>
          <a:prstGeom prst="rect">
            <a:avLst/>
          </a:prstGeom>
          <a:solidFill>
            <a:schemeClr val="accent1"/>
          </a:solidFill>
          <a:ln w="3175">
            <a:noFill/>
            <a:miter lim="800000"/>
            <a:headEnd/>
            <a:tailEnd/>
          </a:ln>
        </p:spPr>
        <p:txBody>
          <a:bodyPr/>
          <a:lstStyle/>
          <a:p>
            <a:endParaRPr lang="de-DE">
              <a:latin typeface="+mn-lt"/>
              <a:cs typeface="Tahoma" pitchFamily="34" charset="0"/>
            </a:endParaRPr>
          </a:p>
        </p:txBody>
      </p:sp>
      <p:grpSp>
        <p:nvGrpSpPr>
          <p:cNvPr id="3" name="Gruppierung 2"/>
          <p:cNvGrpSpPr/>
          <p:nvPr/>
        </p:nvGrpSpPr>
        <p:grpSpPr>
          <a:xfrm>
            <a:off x="9887088" y="477223"/>
            <a:ext cx="2304912" cy="870205"/>
            <a:chOff x="7415316" y="357917"/>
            <a:chExt cx="1728684" cy="652654"/>
          </a:xfrm>
          <a:solidFill>
            <a:schemeClr val="bg1"/>
          </a:solidFill>
        </p:grpSpPr>
        <p:sp>
          <p:nvSpPr>
            <p:cNvPr id="15" name="Rechteck 1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Picture 9" descr="tud_logo"/>
            <p:cNvPicPr>
              <a:picLocks noChangeAspect="1" noChangeArrowheads="1"/>
            </p:cNvPicPr>
            <p:nvPr/>
          </p:nvPicPr>
          <p:blipFill rotWithShape="1">
            <a:blip r:embed="rId11"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pic>
        <p:nvPicPr>
          <p:cNvPr id="13" name="Bild 12"/>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678112" y="6210504"/>
            <a:ext cx="11192933" cy="508000"/>
          </a:xfrm>
          <a:prstGeom prst="rect">
            <a:avLst/>
          </a:prstGeom>
        </p:spPr>
      </p:pic>
      <p:pic>
        <p:nvPicPr>
          <p:cNvPr id="14" name="Grafik 13"/>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2220397" y="6344851"/>
            <a:ext cx="596832" cy="442844"/>
          </a:xfrm>
          <a:prstGeom prst="rect">
            <a:avLst/>
          </a:prstGeom>
        </p:spPr>
      </p:pic>
      <p:sp>
        <p:nvSpPr>
          <p:cNvPr id="12" name="Textfeld 11"/>
          <p:cNvSpPr txBox="1"/>
          <p:nvPr userDrawn="1"/>
        </p:nvSpPr>
        <p:spPr>
          <a:xfrm>
            <a:off x="4033095" y="6510697"/>
            <a:ext cx="8160000" cy="246221"/>
          </a:xfrm>
          <a:prstGeom prst="rect">
            <a:avLst/>
          </a:prstGeom>
          <a:noFill/>
        </p:spPr>
        <p:txBody>
          <a:bodyPr wrap="square" rtlCol="0">
            <a:spAutoFit/>
          </a:bodyPr>
          <a:lstStyle/>
          <a:p>
            <a:pPr algn="ctr" fontAlgn="base">
              <a:spcBef>
                <a:spcPct val="0"/>
              </a:spcBef>
              <a:spcAft>
                <a:spcPct val="0"/>
              </a:spcAft>
              <a:defRPr/>
            </a:pPr>
            <a:r>
              <a:rPr lang="de-DE" sz="1000" kern="1200" dirty="0">
                <a:solidFill>
                  <a:schemeClr val="accent3">
                    <a:lumMod val="50000"/>
                  </a:schemeClr>
                </a:solidFill>
                <a:latin typeface="+mn-lt"/>
                <a:ea typeface="+mn-ea"/>
                <a:cs typeface="Replica Std"/>
              </a:rPr>
              <a:t>Maschinendynamik - Prof. Dr.-Ing. Tobias Melz</a:t>
            </a:r>
            <a:r>
              <a:rPr lang="de-DE" sz="1000" kern="1200" baseline="0" dirty="0">
                <a:solidFill>
                  <a:schemeClr val="accent3">
                    <a:lumMod val="50000"/>
                  </a:schemeClr>
                </a:solidFill>
                <a:latin typeface="+mn-lt"/>
                <a:ea typeface="+mn-ea"/>
                <a:cs typeface="Replica Std"/>
              </a:rPr>
              <a:t>          WS 21/22     </a:t>
            </a:r>
            <a:fld id="{8E9B2640-8CD7-45FF-9440-54608BC46479}" type="slidenum">
              <a:rPr lang="de-DE" sz="1000" kern="1200" smtClean="0">
                <a:solidFill>
                  <a:schemeClr val="accent3">
                    <a:lumMod val="50000"/>
                  </a:schemeClr>
                </a:solidFill>
                <a:latin typeface="+mn-lt"/>
                <a:ea typeface="+mn-ea"/>
                <a:cs typeface="Replica Std"/>
              </a:rPr>
              <a:pPr algn="ctr" fontAlgn="base">
                <a:spcBef>
                  <a:spcPct val="0"/>
                </a:spcBef>
                <a:spcAft>
                  <a:spcPct val="0"/>
                </a:spcAft>
                <a:defRPr/>
              </a:pPr>
              <a:t>‹Nr.›</a:t>
            </a:fld>
            <a:endParaRPr lang="de-DE" sz="1000" kern="1200" dirty="0">
              <a:solidFill>
                <a:schemeClr val="accent3">
                  <a:lumMod val="50000"/>
                </a:schemeClr>
              </a:solidFill>
              <a:latin typeface="+mn-lt"/>
              <a:ea typeface="+mn-ea"/>
              <a:cs typeface="Replica Std"/>
            </a:endParaRPr>
          </a:p>
        </p:txBody>
      </p:sp>
    </p:spTree>
    <p:extLst>
      <p:ext uri="{BB962C8B-B14F-4D97-AF65-F5344CB8AC3E}">
        <p14:creationId xmlns:p14="http://schemas.microsoft.com/office/powerpoint/2010/main" val="2384579445"/>
      </p:ext>
    </p:extLst>
  </p:cSld>
  <p:clrMap bg1="lt1" tx1="dk1" bg2="lt2" tx2="dk2" accent1="accent1" accent2="accent2" accent3="accent3" accent4="accent4" accent5="accent5" accent6="accent6" hlink="hlink" folHlink="folHlink"/>
  <p:sldLayoutIdLst>
    <p:sldLayoutId id="2147486422" r:id="rId1"/>
    <p:sldLayoutId id="2147486423" r:id="rId2"/>
    <p:sldLayoutId id="2147486424" r:id="rId3"/>
    <p:sldLayoutId id="2147486425" r:id="rId4"/>
    <p:sldLayoutId id="2147486426" r:id="rId5"/>
    <p:sldLayoutId id="2147486427" r:id="rId6"/>
    <p:sldLayoutId id="2147486428" r:id="rId7"/>
    <p:sldLayoutId id="2147486430" r:id="rId8"/>
    <p:sldLayoutId id="2147486431" r:id="rId9"/>
  </p:sldLayoutIdLst>
  <p:hf sldNum="0" hdr="0" ftr="0" dt="0"/>
  <p:txStyles>
    <p:titleStyle>
      <a:lvl1pPr algn="l" rtl="0" eaLnBrk="1" fontAlgn="base" hangingPunct="1">
        <a:spcBef>
          <a:spcPct val="0"/>
        </a:spcBef>
        <a:spcAft>
          <a:spcPct val="0"/>
        </a:spcAft>
        <a:defRPr sz="2800" b="1" i="0">
          <a:solidFill>
            <a:schemeClr val="tx1"/>
          </a:solidFill>
          <a:latin typeface="+mj-lt"/>
          <a:ea typeface="Verdana" charset="0"/>
          <a:cs typeface="Verdana" charset="0"/>
        </a:defRPr>
      </a:lvl1pPr>
      <a:lvl2pPr algn="l" rtl="0" eaLnBrk="1" fontAlgn="base" hangingPunct="1">
        <a:spcBef>
          <a:spcPct val="0"/>
        </a:spcBef>
        <a:spcAft>
          <a:spcPct val="0"/>
        </a:spcAft>
        <a:defRPr sz="2880" b="1">
          <a:solidFill>
            <a:schemeClr val="tx1"/>
          </a:solidFill>
          <a:latin typeface="Arial" charset="0"/>
        </a:defRPr>
      </a:lvl2pPr>
      <a:lvl3pPr algn="l" rtl="0" eaLnBrk="1" fontAlgn="base" hangingPunct="1">
        <a:spcBef>
          <a:spcPct val="0"/>
        </a:spcBef>
        <a:spcAft>
          <a:spcPct val="0"/>
        </a:spcAft>
        <a:defRPr sz="2880" b="1">
          <a:solidFill>
            <a:schemeClr val="tx1"/>
          </a:solidFill>
          <a:latin typeface="Arial" charset="0"/>
        </a:defRPr>
      </a:lvl3pPr>
      <a:lvl4pPr algn="l" rtl="0" eaLnBrk="1" fontAlgn="base" hangingPunct="1">
        <a:spcBef>
          <a:spcPct val="0"/>
        </a:spcBef>
        <a:spcAft>
          <a:spcPct val="0"/>
        </a:spcAft>
        <a:defRPr sz="2880" b="1">
          <a:solidFill>
            <a:schemeClr val="tx1"/>
          </a:solidFill>
          <a:latin typeface="Arial" charset="0"/>
        </a:defRPr>
      </a:lvl4pPr>
      <a:lvl5pPr algn="l" rtl="0" eaLnBrk="1" fontAlgn="base" hangingPunct="1">
        <a:spcBef>
          <a:spcPct val="0"/>
        </a:spcBef>
        <a:spcAft>
          <a:spcPct val="0"/>
        </a:spcAft>
        <a:defRPr sz="2880" b="1">
          <a:solidFill>
            <a:schemeClr val="tx1"/>
          </a:solidFill>
          <a:latin typeface="Arial" charset="0"/>
        </a:defRPr>
      </a:lvl5pPr>
      <a:lvl6pPr marL="548626" algn="l" rtl="0" eaLnBrk="1" fontAlgn="base" hangingPunct="1">
        <a:spcBef>
          <a:spcPct val="0"/>
        </a:spcBef>
        <a:spcAft>
          <a:spcPct val="0"/>
        </a:spcAft>
        <a:defRPr sz="2880" b="1">
          <a:solidFill>
            <a:schemeClr val="tx1"/>
          </a:solidFill>
          <a:latin typeface="Arial" charset="0"/>
        </a:defRPr>
      </a:lvl6pPr>
      <a:lvl7pPr marL="1097253" algn="l" rtl="0" eaLnBrk="1" fontAlgn="base" hangingPunct="1">
        <a:spcBef>
          <a:spcPct val="0"/>
        </a:spcBef>
        <a:spcAft>
          <a:spcPct val="0"/>
        </a:spcAft>
        <a:defRPr sz="2880" b="1">
          <a:solidFill>
            <a:schemeClr val="tx1"/>
          </a:solidFill>
          <a:latin typeface="Arial" charset="0"/>
        </a:defRPr>
      </a:lvl7pPr>
      <a:lvl8pPr marL="1645879" algn="l" rtl="0" eaLnBrk="1" fontAlgn="base" hangingPunct="1">
        <a:spcBef>
          <a:spcPct val="0"/>
        </a:spcBef>
        <a:spcAft>
          <a:spcPct val="0"/>
        </a:spcAft>
        <a:defRPr sz="2880" b="1">
          <a:solidFill>
            <a:schemeClr val="tx1"/>
          </a:solidFill>
          <a:latin typeface="Arial" charset="0"/>
        </a:defRPr>
      </a:lvl8pPr>
      <a:lvl9pPr marL="2194505" algn="l" rtl="0" eaLnBrk="1" fontAlgn="base" hangingPunct="1">
        <a:spcBef>
          <a:spcPct val="0"/>
        </a:spcBef>
        <a:spcAft>
          <a:spcPct val="0"/>
        </a:spcAft>
        <a:defRPr sz="2880" b="1">
          <a:solidFill>
            <a:schemeClr val="tx1"/>
          </a:solidFill>
          <a:latin typeface="Arial" charset="0"/>
        </a:defRPr>
      </a:lvl9pPr>
    </p:titleStyle>
    <p:bodyStyle>
      <a:lvl1pPr marL="215261" indent="-215261" algn="l" rtl="0" eaLnBrk="1" fontAlgn="base" hangingPunct="1">
        <a:lnSpc>
          <a:spcPct val="100000"/>
        </a:lnSpc>
        <a:spcBef>
          <a:spcPts val="240"/>
        </a:spcBef>
        <a:spcAft>
          <a:spcPts val="276"/>
        </a:spcAft>
        <a:buFont typeface="Wingdings" pitchFamily="2" charset="2"/>
        <a:buNone/>
        <a:defRPr sz="2000" b="0" i="0">
          <a:solidFill>
            <a:schemeClr val="tx1"/>
          </a:solidFill>
          <a:latin typeface="+mn-lt"/>
          <a:ea typeface="Verdana" charset="0"/>
          <a:cs typeface="Verdana" charset="0"/>
        </a:defRPr>
      </a:lvl1pPr>
      <a:lvl2pPr marL="215261" indent="-213355" algn="l" rtl="0" eaLnBrk="1" fontAlgn="base" hangingPunct="1">
        <a:lnSpc>
          <a:spcPct val="100000"/>
        </a:lnSpc>
        <a:spcBef>
          <a:spcPts val="240"/>
        </a:spcBef>
        <a:spcAft>
          <a:spcPts val="276"/>
        </a:spcAft>
        <a:buFont typeface="Wingdings" pitchFamily="2" charset="2"/>
        <a:buChar char="§"/>
        <a:defRPr sz="2000" b="0" i="0">
          <a:solidFill>
            <a:schemeClr val="tx1"/>
          </a:solidFill>
          <a:latin typeface="+mn-lt"/>
          <a:ea typeface="Verdana" charset="0"/>
          <a:cs typeface="Verdana" charset="0"/>
        </a:defRPr>
      </a:lvl2pPr>
      <a:lvl3pPr marL="645780" indent="-224785" algn="l" rtl="0" eaLnBrk="1" fontAlgn="base" hangingPunct="1">
        <a:lnSpc>
          <a:spcPct val="100000"/>
        </a:lnSpc>
        <a:spcBef>
          <a:spcPts val="240"/>
        </a:spcBef>
        <a:spcAft>
          <a:spcPts val="276"/>
        </a:spcAft>
        <a:buFont typeface="Wingdings" pitchFamily="2" charset="2"/>
        <a:buChar char="§"/>
        <a:defRPr sz="1867" b="0" i="0">
          <a:solidFill>
            <a:schemeClr val="tx1"/>
          </a:solidFill>
          <a:latin typeface="+mn-lt"/>
          <a:ea typeface="Verdana" charset="0"/>
          <a:cs typeface="Verdana" charset="0"/>
        </a:defRPr>
      </a:lvl3pPr>
      <a:lvl4pPr marL="861038" indent="-207641" algn="l" rtl="0" eaLnBrk="1" fontAlgn="base" hangingPunct="1">
        <a:lnSpc>
          <a:spcPct val="100000"/>
        </a:lnSpc>
        <a:spcBef>
          <a:spcPts val="240"/>
        </a:spcBef>
        <a:spcAft>
          <a:spcPts val="276"/>
        </a:spcAft>
        <a:buFont typeface="Wingdings" pitchFamily="2" charset="2"/>
        <a:buChar char="§"/>
        <a:defRPr sz="1733" b="0" i="0">
          <a:solidFill>
            <a:schemeClr val="tx1"/>
          </a:solidFill>
          <a:latin typeface="+mn-lt"/>
          <a:ea typeface="Verdana" charset="0"/>
          <a:cs typeface="Verdana" charset="0"/>
        </a:defRPr>
      </a:lvl4pPr>
      <a:lvl5pPr marL="1089633" indent="-226690" algn="l" rtl="0" eaLnBrk="1" fontAlgn="base" hangingPunct="1">
        <a:lnSpc>
          <a:spcPct val="100000"/>
        </a:lnSpc>
        <a:spcBef>
          <a:spcPts val="240"/>
        </a:spcBef>
        <a:spcAft>
          <a:spcPts val="276"/>
        </a:spcAft>
        <a:buFont typeface="Wingdings" pitchFamily="2" charset="2"/>
        <a:buChar char="§"/>
        <a:defRPr sz="1600" b="0" i="0">
          <a:solidFill>
            <a:schemeClr val="tx1"/>
          </a:solidFill>
          <a:latin typeface="+mn-lt"/>
          <a:ea typeface="Verdana" charset="0"/>
          <a:cs typeface="Verdana" charset="0"/>
        </a:defRPr>
      </a:lvl5pPr>
      <a:lvl6pPr marL="1638259" indent="-226690" algn="l" rtl="0" eaLnBrk="1" fontAlgn="base" hangingPunct="1">
        <a:spcBef>
          <a:spcPct val="20000"/>
        </a:spcBef>
        <a:spcAft>
          <a:spcPct val="0"/>
        </a:spcAft>
        <a:buFont typeface="Wingdings" pitchFamily="2" charset="2"/>
        <a:buChar char="§"/>
        <a:defRPr sz="1920">
          <a:solidFill>
            <a:schemeClr val="tx1"/>
          </a:solidFill>
          <a:latin typeface="+mn-lt"/>
        </a:defRPr>
      </a:lvl6pPr>
      <a:lvl7pPr marL="2186885" indent="-226690" algn="l" rtl="0" eaLnBrk="1" fontAlgn="base" hangingPunct="1">
        <a:spcBef>
          <a:spcPct val="20000"/>
        </a:spcBef>
        <a:spcAft>
          <a:spcPct val="0"/>
        </a:spcAft>
        <a:buFont typeface="Wingdings" pitchFamily="2" charset="2"/>
        <a:buChar char="§"/>
        <a:defRPr sz="1920">
          <a:solidFill>
            <a:schemeClr val="tx1"/>
          </a:solidFill>
          <a:latin typeface="+mn-lt"/>
        </a:defRPr>
      </a:lvl7pPr>
      <a:lvl8pPr marL="2735512" indent="-226690" algn="l" rtl="0" eaLnBrk="1" fontAlgn="base" hangingPunct="1">
        <a:spcBef>
          <a:spcPct val="20000"/>
        </a:spcBef>
        <a:spcAft>
          <a:spcPct val="0"/>
        </a:spcAft>
        <a:buFont typeface="Wingdings" pitchFamily="2" charset="2"/>
        <a:buChar char="§"/>
        <a:defRPr sz="1920">
          <a:solidFill>
            <a:schemeClr val="tx1"/>
          </a:solidFill>
          <a:latin typeface="+mn-lt"/>
        </a:defRPr>
      </a:lvl8pPr>
      <a:lvl9pPr marL="3284138" indent="-226690" algn="l" rtl="0" eaLnBrk="1" fontAlgn="base" hangingPunct="1">
        <a:spcBef>
          <a:spcPct val="20000"/>
        </a:spcBef>
        <a:spcAft>
          <a:spcPct val="0"/>
        </a:spcAft>
        <a:buFont typeface="Wingdings" pitchFamily="2" charset="2"/>
        <a:buChar char="§"/>
        <a:defRPr sz="1920">
          <a:solidFill>
            <a:schemeClr val="tx1"/>
          </a:solidFill>
          <a:latin typeface="+mn-lt"/>
        </a:defRPr>
      </a:lvl9pPr>
    </p:bodyStyle>
    <p:otherStyle>
      <a:defPPr>
        <a:defRPr lang="de-DE"/>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67">
          <p15:clr>
            <a:srgbClr val="F26B43"/>
          </p15:clr>
        </p15:guide>
        <p15:guide id="2" orient="horz" pos="758">
          <p15:clr>
            <a:srgbClr val="F26B43"/>
          </p15:clr>
        </p15:guide>
        <p15:guide id="3" orient="horz" pos="667">
          <p15:clr>
            <a:srgbClr val="F26B43"/>
          </p15:clr>
        </p15:guide>
        <p15:guide id="4" orient="horz" pos="237">
          <p15:clr>
            <a:srgbClr val="F26B43"/>
          </p15:clr>
        </p15:guide>
        <p15:guide id="5" pos="317">
          <p15:clr>
            <a:srgbClr val="F26B43"/>
          </p15:clr>
        </p15:guide>
        <p15:guide id="6" pos="5443">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239356" y="753420"/>
            <a:ext cx="11618217" cy="1081088"/>
          </a:xfrm>
          <a:prstGeom prst="rect">
            <a:avLst/>
          </a:prstGeom>
          <a:noFill/>
          <a:ln w="9525">
            <a:noFill/>
            <a:miter lim="800000"/>
            <a:headEnd/>
            <a:tailEnd/>
          </a:ln>
          <a:effectLst/>
        </p:spPr>
        <p:txBody>
          <a:bodyPr wrap="none" anchor="ctr"/>
          <a:lstStyle/>
          <a:p>
            <a:endParaRPr lang="de-DE">
              <a:latin typeface="+mn-lt"/>
              <a:cs typeface="Tahoma" pitchFamily="34" charset="0"/>
            </a:endParaRPr>
          </a:p>
        </p:txBody>
      </p:sp>
      <p:sp>
        <p:nvSpPr>
          <p:cNvPr id="1026" name="Rectangle 2"/>
          <p:cNvSpPr>
            <a:spLocks noGrp="1" noChangeArrowheads="1"/>
          </p:cNvSpPr>
          <p:nvPr>
            <p:ph type="title"/>
          </p:nvPr>
        </p:nvSpPr>
        <p:spPr bwMode="auto">
          <a:xfrm>
            <a:off x="672004" y="480000"/>
            <a:ext cx="9120000" cy="480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de-DE" dirty="0"/>
              <a:t>TITELMASTERFORMAT DURCH KLICKEN</a:t>
            </a:r>
          </a:p>
        </p:txBody>
      </p:sp>
      <p:sp>
        <p:nvSpPr>
          <p:cNvPr id="1027" name="Rectangle 3"/>
          <p:cNvSpPr>
            <a:spLocks noGrp="1" noChangeArrowheads="1"/>
          </p:cNvSpPr>
          <p:nvPr>
            <p:ph type="body" idx="1"/>
          </p:nvPr>
        </p:nvSpPr>
        <p:spPr bwMode="auto">
          <a:xfrm>
            <a:off x="672001" y="2112000"/>
            <a:ext cx="11040000" cy="39360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Rectangle 8"/>
          <p:cNvSpPr>
            <a:spLocks noChangeArrowheads="1"/>
          </p:cNvSpPr>
          <p:nvPr/>
        </p:nvSpPr>
        <p:spPr bwMode="auto">
          <a:xfrm>
            <a:off x="651937" y="304801"/>
            <a:ext cx="11184000" cy="54000"/>
          </a:xfrm>
          <a:prstGeom prst="rect">
            <a:avLst/>
          </a:prstGeom>
          <a:solidFill>
            <a:schemeClr val="accent1"/>
          </a:solidFill>
          <a:ln w="3175">
            <a:noFill/>
            <a:miter lim="800000"/>
            <a:headEnd/>
            <a:tailEnd/>
          </a:ln>
        </p:spPr>
        <p:txBody>
          <a:bodyPr/>
          <a:lstStyle/>
          <a:p>
            <a:endParaRPr lang="de-DE">
              <a:latin typeface="+mn-lt"/>
              <a:cs typeface="Tahoma" pitchFamily="34" charset="0"/>
            </a:endParaRPr>
          </a:p>
        </p:txBody>
      </p:sp>
      <p:grpSp>
        <p:nvGrpSpPr>
          <p:cNvPr id="3" name="Gruppierung 2"/>
          <p:cNvGrpSpPr/>
          <p:nvPr/>
        </p:nvGrpSpPr>
        <p:grpSpPr>
          <a:xfrm>
            <a:off x="9887088" y="477223"/>
            <a:ext cx="2304912" cy="870205"/>
            <a:chOff x="7415316" y="357917"/>
            <a:chExt cx="1728684" cy="652654"/>
          </a:xfrm>
          <a:solidFill>
            <a:schemeClr val="bg1"/>
          </a:solidFill>
        </p:grpSpPr>
        <p:sp>
          <p:nvSpPr>
            <p:cNvPr id="15" name="Rechteck 1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Picture 9" descr="tud_logo"/>
            <p:cNvPicPr>
              <a:picLocks noChangeAspect="1" noChangeArrowheads="1"/>
            </p:cNvPicPr>
            <p:nvPr/>
          </p:nvPicPr>
          <p:blipFill rotWithShape="1">
            <a:blip r:embed="rId11"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pic>
        <p:nvPicPr>
          <p:cNvPr id="13" name="Bild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8112" y="6210504"/>
            <a:ext cx="11192933" cy="508000"/>
          </a:xfrm>
          <a:prstGeom prst="rect">
            <a:avLst/>
          </a:prstGeom>
        </p:spPr>
      </p:pic>
      <p:pic>
        <p:nvPicPr>
          <p:cNvPr id="14" name="Grafik 13"/>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2220397" y="6344851"/>
            <a:ext cx="596832" cy="442844"/>
          </a:xfrm>
          <a:prstGeom prst="rect">
            <a:avLst/>
          </a:prstGeom>
        </p:spPr>
      </p:pic>
      <p:sp>
        <p:nvSpPr>
          <p:cNvPr id="12" name="Textfeld 11"/>
          <p:cNvSpPr txBox="1"/>
          <p:nvPr userDrawn="1"/>
        </p:nvSpPr>
        <p:spPr>
          <a:xfrm>
            <a:off x="4033095" y="6510697"/>
            <a:ext cx="8160000" cy="246221"/>
          </a:xfrm>
          <a:prstGeom prst="rect">
            <a:avLst/>
          </a:prstGeom>
          <a:noFill/>
        </p:spPr>
        <p:txBody>
          <a:bodyPr wrap="square" rtlCol="0">
            <a:spAutoFit/>
          </a:bodyPr>
          <a:lstStyle/>
          <a:p>
            <a:pPr algn="ctr" fontAlgn="base">
              <a:spcBef>
                <a:spcPct val="0"/>
              </a:spcBef>
              <a:spcAft>
                <a:spcPct val="0"/>
              </a:spcAft>
              <a:defRPr/>
            </a:pPr>
            <a:r>
              <a:rPr lang="de-DE" sz="1000" kern="1200" dirty="0">
                <a:solidFill>
                  <a:schemeClr val="accent3">
                    <a:lumMod val="50000"/>
                  </a:schemeClr>
                </a:solidFill>
                <a:latin typeface="+mn-lt"/>
                <a:ea typeface="+mn-ea"/>
                <a:cs typeface="Replica Std"/>
              </a:rPr>
              <a:t>Maschinendynamik - Prof. Dr.-Ing. Tobias Melz</a:t>
            </a:r>
            <a:r>
              <a:rPr lang="de-DE" sz="1000" kern="1200" baseline="0" dirty="0">
                <a:solidFill>
                  <a:schemeClr val="accent3">
                    <a:lumMod val="50000"/>
                  </a:schemeClr>
                </a:solidFill>
                <a:latin typeface="+mn-lt"/>
                <a:ea typeface="+mn-ea"/>
                <a:cs typeface="Replica Std"/>
              </a:rPr>
              <a:t>          	</a:t>
            </a:r>
            <a:fld id="{8E9B2640-8CD7-45FF-9440-54608BC46479}" type="slidenum">
              <a:rPr lang="de-DE" sz="1000" kern="1200" smtClean="0">
                <a:solidFill>
                  <a:schemeClr val="accent3">
                    <a:lumMod val="50000"/>
                  </a:schemeClr>
                </a:solidFill>
                <a:latin typeface="+mn-lt"/>
                <a:ea typeface="+mn-ea"/>
                <a:cs typeface="Replica Std"/>
              </a:rPr>
              <a:pPr algn="ctr" fontAlgn="base">
                <a:spcBef>
                  <a:spcPct val="0"/>
                </a:spcBef>
                <a:spcAft>
                  <a:spcPct val="0"/>
                </a:spcAft>
                <a:defRPr/>
              </a:pPr>
              <a:t>‹Nr.›</a:t>
            </a:fld>
            <a:endParaRPr lang="de-DE" sz="1000" kern="1200" dirty="0">
              <a:solidFill>
                <a:schemeClr val="accent3">
                  <a:lumMod val="50000"/>
                </a:schemeClr>
              </a:solidFill>
              <a:latin typeface="+mn-lt"/>
              <a:ea typeface="+mn-ea"/>
              <a:cs typeface="Replica Std"/>
            </a:endParaRPr>
          </a:p>
        </p:txBody>
      </p:sp>
    </p:spTree>
    <p:extLst>
      <p:ext uri="{BB962C8B-B14F-4D97-AF65-F5344CB8AC3E}">
        <p14:creationId xmlns:p14="http://schemas.microsoft.com/office/powerpoint/2010/main" val="861668628"/>
      </p:ext>
    </p:extLst>
  </p:cSld>
  <p:clrMap bg1="lt1" tx1="dk1" bg2="lt2" tx2="dk2" accent1="accent1" accent2="accent2" accent3="accent3" accent4="accent4" accent5="accent5" accent6="accent6" hlink="hlink" folHlink="folHlink"/>
  <p:sldLayoutIdLst>
    <p:sldLayoutId id="2147486433" r:id="rId1"/>
    <p:sldLayoutId id="2147486434" r:id="rId2"/>
    <p:sldLayoutId id="2147486435" r:id="rId3"/>
    <p:sldLayoutId id="2147486436" r:id="rId4"/>
    <p:sldLayoutId id="2147486437" r:id="rId5"/>
    <p:sldLayoutId id="2147486438" r:id="rId6"/>
    <p:sldLayoutId id="2147486439" r:id="rId7"/>
    <p:sldLayoutId id="2147486441" r:id="rId8"/>
    <p:sldLayoutId id="2147486442" r:id="rId9"/>
  </p:sldLayoutIdLst>
  <p:hf sldNum="0" hdr="0" ftr="0" dt="0"/>
  <p:txStyles>
    <p:titleStyle>
      <a:lvl1pPr algn="l" rtl="0" eaLnBrk="1" fontAlgn="base" hangingPunct="1">
        <a:spcBef>
          <a:spcPct val="0"/>
        </a:spcBef>
        <a:spcAft>
          <a:spcPct val="0"/>
        </a:spcAft>
        <a:defRPr sz="2800" b="1" i="0">
          <a:solidFill>
            <a:schemeClr val="tx1"/>
          </a:solidFill>
          <a:latin typeface="+mj-lt"/>
          <a:ea typeface="Verdana" charset="0"/>
          <a:cs typeface="Verdana" charset="0"/>
        </a:defRPr>
      </a:lvl1pPr>
      <a:lvl2pPr algn="l" rtl="0" eaLnBrk="1" fontAlgn="base" hangingPunct="1">
        <a:spcBef>
          <a:spcPct val="0"/>
        </a:spcBef>
        <a:spcAft>
          <a:spcPct val="0"/>
        </a:spcAft>
        <a:defRPr sz="2880" b="1">
          <a:solidFill>
            <a:schemeClr val="tx1"/>
          </a:solidFill>
          <a:latin typeface="Arial" charset="0"/>
        </a:defRPr>
      </a:lvl2pPr>
      <a:lvl3pPr algn="l" rtl="0" eaLnBrk="1" fontAlgn="base" hangingPunct="1">
        <a:spcBef>
          <a:spcPct val="0"/>
        </a:spcBef>
        <a:spcAft>
          <a:spcPct val="0"/>
        </a:spcAft>
        <a:defRPr sz="2880" b="1">
          <a:solidFill>
            <a:schemeClr val="tx1"/>
          </a:solidFill>
          <a:latin typeface="Arial" charset="0"/>
        </a:defRPr>
      </a:lvl3pPr>
      <a:lvl4pPr algn="l" rtl="0" eaLnBrk="1" fontAlgn="base" hangingPunct="1">
        <a:spcBef>
          <a:spcPct val="0"/>
        </a:spcBef>
        <a:spcAft>
          <a:spcPct val="0"/>
        </a:spcAft>
        <a:defRPr sz="2880" b="1">
          <a:solidFill>
            <a:schemeClr val="tx1"/>
          </a:solidFill>
          <a:latin typeface="Arial" charset="0"/>
        </a:defRPr>
      </a:lvl4pPr>
      <a:lvl5pPr algn="l" rtl="0" eaLnBrk="1" fontAlgn="base" hangingPunct="1">
        <a:spcBef>
          <a:spcPct val="0"/>
        </a:spcBef>
        <a:spcAft>
          <a:spcPct val="0"/>
        </a:spcAft>
        <a:defRPr sz="2880" b="1">
          <a:solidFill>
            <a:schemeClr val="tx1"/>
          </a:solidFill>
          <a:latin typeface="Arial" charset="0"/>
        </a:defRPr>
      </a:lvl5pPr>
      <a:lvl6pPr marL="548626" algn="l" rtl="0" eaLnBrk="1" fontAlgn="base" hangingPunct="1">
        <a:spcBef>
          <a:spcPct val="0"/>
        </a:spcBef>
        <a:spcAft>
          <a:spcPct val="0"/>
        </a:spcAft>
        <a:defRPr sz="2880" b="1">
          <a:solidFill>
            <a:schemeClr val="tx1"/>
          </a:solidFill>
          <a:latin typeface="Arial" charset="0"/>
        </a:defRPr>
      </a:lvl6pPr>
      <a:lvl7pPr marL="1097253" algn="l" rtl="0" eaLnBrk="1" fontAlgn="base" hangingPunct="1">
        <a:spcBef>
          <a:spcPct val="0"/>
        </a:spcBef>
        <a:spcAft>
          <a:spcPct val="0"/>
        </a:spcAft>
        <a:defRPr sz="2880" b="1">
          <a:solidFill>
            <a:schemeClr val="tx1"/>
          </a:solidFill>
          <a:latin typeface="Arial" charset="0"/>
        </a:defRPr>
      </a:lvl7pPr>
      <a:lvl8pPr marL="1645879" algn="l" rtl="0" eaLnBrk="1" fontAlgn="base" hangingPunct="1">
        <a:spcBef>
          <a:spcPct val="0"/>
        </a:spcBef>
        <a:spcAft>
          <a:spcPct val="0"/>
        </a:spcAft>
        <a:defRPr sz="2880" b="1">
          <a:solidFill>
            <a:schemeClr val="tx1"/>
          </a:solidFill>
          <a:latin typeface="Arial" charset="0"/>
        </a:defRPr>
      </a:lvl8pPr>
      <a:lvl9pPr marL="2194505" algn="l" rtl="0" eaLnBrk="1" fontAlgn="base" hangingPunct="1">
        <a:spcBef>
          <a:spcPct val="0"/>
        </a:spcBef>
        <a:spcAft>
          <a:spcPct val="0"/>
        </a:spcAft>
        <a:defRPr sz="2880" b="1">
          <a:solidFill>
            <a:schemeClr val="tx1"/>
          </a:solidFill>
          <a:latin typeface="Arial" charset="0"/>
        </a:defRPr>
      </a:lvl9pPr>
    </p:titleStyle>
    <p:bodyStyle>
      <a:lvl1pPr marL="215261" indent="-215261" algn="l" rtl="0" eaLnBrk="1" fontAlgn="base" hangingPunct="1">
        <a:lnSpc>
          <a:spcPct val="100000"/>
        </a:lnSpc>
        <a:spcBef>
          <a:spcPts val="240"/>
        </a:spcBef>
        <a:spcAft>
          <a:spcPts val="276"/>
        </a:spcAft>
        <a:buFont typeface="Wingdings" pitchFamily="2" charset="2"/>
        <a:buNone/>
        <a:defRPr sz="2000" b="0" i="0">
          <a:solidFill>
            <a:schemeClr val="tx1"/>
          </a:solidFill>
          <a:latin typeface="+mn-lt"/>
          <a:ea typeface="Verdana" charset="0"/>
          <a:cs typeface="Verdana" charset="0"/>
        </a:defRPr>
      </a:lvl1pPr>
      <a:lvl2pPr marL="215261" indent="-213355" algn="l" rtl="0" eaLnBrk="1" fontAlgn="base" hangingPunct="1">
        <a:lnSpc>
          <a:spcPct val="100000"/>
        </a:lnSpc>
        <a:spcBef>
          <a:spcPts val="240"/>
        </a:spcBef>
        <a:spcAft>
          <a:spcPts val="276"/>
        </a:spcAft>
        <a:buFont typeface="Wingdings" pitchFamily="2" charset="2"/>
        <a:buChar char="§"/>
        <a:defRPr sz="2000" b="0" i="0">
          <a:solidFill>
            <a:schemeClr val="tx1"/>
          </a:solidFill>
          <a:latin typeface="+mn-lt"/>
          <a:ea typeface="Verdana" charset="0"/>
          <a:cs typeface="Verdana" charset="0"/>
        </a:defRPr>
      </a:lvl2pPr>
      <a:lvl3pPr marL="645780" indent="-224785" algn="l" rtl="0" eaLnBrk="1" fontAlgn="base" hangingPunct="1">
        <a:lnSpc>
          <a:spcPct val="100000"/>
        </a:lnSpc>
        <a:spcBef>
          <a:spcPts val="240"/>
        </a:spcBef>
        <a:spcAft>
          <a:spcPts val="276"/>
        </a:spcAft>
        <a:buFont typeface="Wingdings" pitchFamily="2" charset="2"/>
        <a:buChar char="§"/>
        <a:defRPr sz="1867" b="0" i="0">
          <a:solidFill>
            <a:schemeClr val="tx1"/>
          </a:solidFill>
          <a:latin typeface="+mn-lt"/>
          <a:ea typeface="Verdana" charset="0"/>
          <a:cs typeface="Verdana" charset="0"/>
        </a:defRPr>
      </a:lvl3pPr>
      <a:lvl4pPr marL="861038" indent="-207641" algn="l" rtl="0" eaLnBrk="1" fontAlgn="base" hangingPunct="1">
        <a:lnSpc>
          <a:spcPct val="100000"/>
        </a:lnSpc>
        <a:spcBef>
          <a:spcPts val="240"/>
        </a:spcBef>
        <a:spcAft>
          <a:spcPts val="276"/>
        </a:spcAft>
        <a:buFont typeface="Wingdings" pitchFamily="2" charset="2"/>
        <a:buChar char="§"/>
        <a:defRPr sz="1733" b="0" i="0">
          <a:solidFill>
            <a:schemeClr val="tx1"/>
          </a:solidFill>
          <a:latin typeface="+mn-lt"/>
          <a:ea typeface="Verdana" charset="0"/>
          <a:cs typeface="Verdana" charset="0"/>
        </a:defRPr>
      </a:lvl4pPr>
      <a:lvl5pPr marL="1089633" indent="-226690" algn="l" rtl="0" eaLnBrk="1" fontAlgn="base" hangingPunct="1">
        <a:lnSpc>
          <a:spcPct val="100000"/>
        </a:lnSpc>
        <a:spcBef>
          <a:spcPts val="240"/>
        </a:spcBef>
        <a:spcAft>
          <a:spcPts val="276"/>
        </a:spcAft>
        <a:buFont typeface="Wingdings" pitchFamily="2" charset="2"/>
        <a:buChar char="§"/>
        <a:defRPr sz="1600" b="0" i="0">
          <a:solidFill>
            <a:schemeClr val="tx1"/>
          </a:solidFill>
          <a:latin typeface="+mn-lt"/>
          <a:ea typeface="Verdana" charset="0"/>
          <a:cs typeface="Verdana" charset="0"/>
        </a:defRPr>
      </a:lvl5pPr>
      <a:lvl6pPr marL="1638259" indent="-226690" algn="l" rtl="0" eaLnBrk="1" fontAlgn="base" hangingPunct="1">
        <a:spcBef>
          <a:spcPct val="20000"/>
        </a:spcBef>
        <a:spcAft>
          <a:spcPct val="0"/>
        </a:spcAft>
        <a:buFont typeface="Wingdings" pitchFamily="2" charset="2"/>
        <a:buChar char="§"/>
        <a:defRPr sz="1920">
          <a:solidFill>
            <a:schemeClr val="tx1"/>
          </a:solidFill>
          <a:latin typeface="+mn-lt"/>
        </a:defRPr>
      </a:lvl6pPr>
      <a:lvl7pPr marL="2186885" indent="-226690" algn="l" rtl="0" eaLnBrk="1" fontAlgn="base" hangingPunct="1">
        <a:spcBef>
          <a:spcPct val="20000"/>
        </a:spcBef>
        <a:spcAft>
          <a:spcPct val="0"/>
        </a:spcAft>
        <a:buFont typeface="Wingdings" pitchFamily="2" charset="2"/>
        <a:buChar char="§"/>
        <a:defRPr sz="1920">
          <a:solidFill>
            <a:schemeClr val="tx1"/>
          </a:solidFill>
          <a:latin typeface="+mn-lt"/>
        </a:defRPr>
      </a:lvl7pPr>
      <a:lvl8pPr marL="2735512" indent="-226690" algn="l" rtl="0" eaLnBrk="1" fontAlgn="base" hangingPunct="1">
        <a:spcBef>
          <a:spcPct val="20000"/>
        </a:spcBef>
        <a:spcAft>
          <a:spcPct val="0"/>
        </a:spcAft>
        <a:buFont typeface="Wingdings" pitchFamily="2" charset="2"/>
        <a:buChar char="§"/>
        <a:defRPr sz="1920">
          <a:solidFill>
            <a:schemeClr val="tx1"/>
          </a:solidFill>
          <a:latin typeface="+mn-lt"/>
        </a:defRPr>
      </a:lvl8pPr>
      <a:lvl9pPr marL="3284138" indent="-226690" algn="l" rtl="0" eaLnBrk="1" fontAlgn="base" hangingPunct="1">
        <a:spcBef>
          <a:spcPct val="20000"/>
        </a:spcBef>
        <a:spcAft>
          <a:spcPct val="0"/>
        </a:spcAft>
        <a:buFont typeface="Wingdings" pitchFamily="2" charset="2"/>
        <a:buChar char="§"/>
        <a:defRPr sz="1920">
          <a:solidFill>
            <a:schemeClr val="tx1"/>
          </a:solidFill>
          <a:latin typeface="+mn-lt"/>
        </a:defRPr>
      </a:lvl9pPr>
    </p:bodyStyle>
    <p:otherStyle>
      <a:defPPr>
        <a:defRPr lang="de-DE"/>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67">
          <p15:clr>
            <a:srgbClr val="F26B43"/>
          </p15:clr>
        </p15:guide>
        <p15:guide id="2" orient="horz" pos="758">
          <p15:clr>
            <a:srgbClr val="F26B43"/>
          </p15:clr>
        </p15:guide>
        <p15:guide id="3" orient="horz" pos="667">
          <p15:clr>
            <a:srgbClr val="F26B43"/>
          </p15:clr>
        </p15:guide>
        <p15:guide id="4" orient="horz" pos="237">
          <p15:clr>
            <a:srgbClr val="F26B43"/>
          </p15:clr>
        </p15:guide>
        <p15:guide id="5" pos="317">
          <p15:clr>
            <a:srgbClr val="F26B43"/>
          </p15:clr>
        </p15:guide>
        <p15:guide id="6" pos="5443">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239356" y="753420"/>
            <a:ext cx="11618217" cy="1081088"/>
          </a:xfrm>
          <a:prstGeom prst="rect">
            <a:avLst/>
          </a:prstGeom>
          <a:noFill/>
          <a:ln w="9525">
            <a:noFill/>
            <a:miter lim="800000"/>
            <a:headEnd/>
            <a:tailEnd/>
          </a:ln>
          <a:effectLst/>
        </p:spPr>
        <p:txBody>
          <a:bodyPr wrap="none" anchor="ctr"/>
          <a:lstStyle/>
          <a:p>
            <a:endParaRPr lang="de-DE">
              <a:latin typeface="+mn-lt"/>
              <a:cs typeface="Tahoma" pitchFamily="34" charset="0"/>
            </a:endParaRPr>
          </a:p>
        </p:txBody>
      </p:sp>
      <p:sp>
        <p:nvSpPr>
          <p:cNvPr id="1026" name="Rectangle 2"/>
          <p:cNvSpPr>
            <a:spLocks noGrp="1" noChangeArrowheads="1"/>
          </p:cNvSpPr>
          <p:nvPr>
            <p:ph type="title"/>
          </p:nvPr>
        </p:nvSpPr>
        <p:spPr bwMode="auto">
          <a:xfrm>
            <a:off x="672004" y="480000"/>
            <a:ext cx="9120000" cy="480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de-DE" dirty="0"/>
              <a:t>TITELMASTERFORMAT DURCH KLICKEN</a:t>
            </a:r>
          </a:p>
        </p:txBody>
      </p:sp>
      <p:sp>
        <p:nvSpPr>
          <p:cNvPr id="1027" name="Rectangle 3"/>
          <p:cNvSpPr>
            <a:spLocks noGrp="1" noChangeArrowheads="1"/>
          </p:cNvSpPr>
          <p:nvPr>
            <p:ph type="body" idx="1"/>
          </p:nvPr>
        </p:nvSpPr>
        <p:spPr bwMode="auto">
          <a:xfrm>
            <a:off x="672001" y="2112000"/>
            <a:ext cx="11040000" cy="39360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Rectangle 8"/>
          <p:cNvSpPr>
            <a:spLocks noChangeArrowheads="1"/>
          </p:cNvSpPr>
          <p:nvPr/>
        </p:nvSpPr>
        <p:spPr bwMode="auto">
          <a:xfrm>
            <a:off x="651937" y="304801"/>
            <a:ext cx="11184000" cy="54000"/>
          </a:xfrm>
          <a:prstGeom prst="rect">
            <a:avLst/>
          </a:prstGeom>
          <a:solidFill>
            <a:schemeClr val="accent1"/>
          </a:solidFill>
          <a:ln w="3175">
            <a:noFill/>
            <a:miter lim="800000"/>
            <a:headEnd/>
            <a:tailEnd/>
          </a:ln>
        </p:spPr>
        <p:txBody>
          <a:bodyPr/>
          <a:lstStyle/>
          <a:p>
            <a:endParaRPr lang="de-DE">
              <a:latin typeface="+mn-lt"/>
              <a:cs typeface="Tahoma" pitchFamily="34" charset="0"/>
            </a:endParaRPr>
          </a:p>
        </p:txBody>
      </p:sp>
      <p:grpSp>
        <p:nvGrpSpPr>
          <p:cNvPr id="3" name="Gruppierung 2"/>
          <p:cNvGrpSpPr/>
          <p:nvPr/>
        </p:nvGrpSpPr>
        <p:grpSpPr>
          <a:xfrm>
            <a:off x="9887088" y="477223"/>
            <a:ext cx="2304912" cy="870205"/>
            <a:chOff x="7415316" y="357917"/>
            <a:chExt cx="1728684" cy="652654"/>
          </a:xfrm>
          <a:solidFill>
            <a:schemeClr val="bg1"/>
          </a:solidFill>
        </p:grpSpPr>
        <p:sp>
          <p:nvSpPr>
            <p:cNvPr id="15" name="Rechteck 1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Picture 9" descr="tud_logo"/>
            <p:cNvPicPr>
              <a:picLocks noChangeAspect="1" noChangeArrowheads="1"/>
            </p:cNvPicPr>
            <p:nvPr/>
          </p:nvPicPr>
          <p:blipFill rotWithShape="1">
            <a:blip r:embed="rId11"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pic>
        <p:nvPicPr>
          <p:cNvPr id="13" name="Bild 12"/>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678112" y="6210504"/>
            <a:ext cx="11192933" cy="508000"/>
          </a:xfrm>
          <a:prstGeom prst="rect">
            <a:avLst/>
          </a:prstGeom>
        </p:spPr>
      </p:pic>
      <p:pic>
        <p:nvPicPr>
          <p:cNvPr id="14" name="Grafik 13"/>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2220397" y="6344851"/>
            <a:ext cx="596832" cy="442844"/>
          </a:xfrm>
          <a:prstGeom prst="rect">
            <a:avLst/>
          </a:prstGeom>
        </p:spPr>
      </p:pic>
      <p:sp>
        <p:nvSpPr>
          <p:cNvPr id="12" name="Textfeld 11"/>
          <p:cNvSpPr txBox="1"/>
          <p:nvPr userDrawn="1"/>
        </p:nvSpPr>
        <p:spPr>
          <a:xfrm>
            <a:off x="4033095" y="6510697"/>
            <a:ext cx="8160000" cy="246221"/>
          </a:xfrm>
          <a:prstGeom prst="rect">
            <a:avLst/>
          </a:prstGeom>
          <a:noFill/>
        </p:spPr>
        <p:txBody>
          <a:bodyPr wrap="square" rtlCol="0">
            <a:spAutoFit/>
          </a:bodyPr>
          <a:lstStyle/>
          <a:p>
            <a:pPr algn="ctr" fontAlgn="base">
              <a:spcBef>
                <a:spcPct val="0"/>
              </a:spcBef>
              <a:spcAft>
                <a:spcPct val="0"/>
              </a:spcAft>
              <a:defRPr/>
            </a:pPr>
            <a:r>
              <a:rPr lang="de-DE" sz="1000" kern="1200" dirty="0">
                <a:solidFill>
                  <a:schemeClr val="accent3">
                    <a:lumMod val="50000"/>
                  </a:schemeClr>
                </a:solidFill>
                <a:latin typeface="+mn-lt"/>
                <a:ea typeface="+mn-ea"/>
                <a:cs typeface="Replica Std"/>
              </a:rPr>
              <a:t>[Titel</a:t>
            </a:r>
            <a:r>
              <a:rPr lang="de-DE" sz="1000" kern="1200" baseline="0" dirty="0">
                <a:solidFill>
                  <a:schemeClr val="accent3">
                    <a:lumMod val="50000"/>
                  </a:schemeClr>
                </a:solidFill>
                <a:latin typeface="+mn-lt"/>
                <a:ea typeface="+mn-ea"/>
                <a:cs typeface="Replica Std"/>
              </a:rPr>
              <a:t> der Vorlesung]</a:t>
            </a:r>
            <a:r>
              <a:rPr lang="de-DE" sz="1000" kern="1200" dirty="0">
                <a:solidFill>
                  <a:schemeClr val="accent3">
                    <a:lumMod val="50000"/>
                  </a:schemeClr>
                </a:solidFill>
                <a:latin typeface="+mn-lt"/>
                <a:ea typeface="+mn-ea"/>
                <a:cs typeface="Replica Std"/>
              </a:rPr>
              <a:t> - Prof. Dr.-Ing. Tobias </a:t>
            </a:r>
            <a:r>
              <a:rPr lang="de-DE" sz="1000" kern="1200" dirty="0" err="1">
                <a:solidFill>
                  <a:schemeClr val="accent3">
                    <a:lumMod val="50000"/>
                  </a:schemeClr>
                </a:solidFill>
                <a:latin typeface="+mn-lt"/>
                <a:ea typeface="+mn-ea"/>
                <a:cs typeface="Replica Std"/>
              </a:rPr>
              <a:t>Melz</a:t>
            </a:r>
            <a:r>
              <a:rPr lang="de-DE" sz="1000" kern="1200" baseline="0" dirty="0">
                <a:solidFill>
                  <a:schemeClr val="accent3">
                    <a:lumMod val="50000"/>
                  </a:schemeClr>
                </a:solidFill>
                <a:latin typeface="+mn-lt"/>
                <a:ea typeface="+mn-ea"/>
                <a:cs typeface="Replica Std"/>
              </a:rPr>
              <a:t>          [</a:t>
            </a:r>
            <a:r>
              <a:rPr lang="de-DE" sz="1000" kern="1200" dirty="0">
                <a:solidFill>
                  <a:schemeClr val="accent3">
                    <a:lumMod val="50000"/>
                  </a:schemeClr>
                </a:solidFill>
                <a:latin typeface="Arial" charset="0"/>
                <a:ea typeface="+mn-ea"/>
                <a:cs typeface="Replica Std"/>
              </a:rPr>
              <a:t>Semester]</a:t>
            </a:r>
            <a:r>
              <a:rPr lang="de-DE" sz="1000" kern="1200" baseline="0" dirty="0">
                <a:solidFill>
                  <a:schemeClr val="accent3">
                    <a:lumMod val="50000"/>
                  </a:schemeClr>
                </a:solidFill>
                <a:latin typeface="Arial" charset="0"/>
                <a:ea typeface="+mn-ea"/>
                <a:cs typeface="Replica Std"/>
              </a:rPr>
              <a:t>          </a:t>
            </a:r>
            <a:fld id="{8E9B2640-8CD7-45FF-9440-54608BC46479}" type="slidenum">
              <a:rPr lang="de-DE" sz="1000" kern="1200" smtClean="0">
                <a:solidFill>
                  <a:schemeClr val="accent3">
                    <a:lumMod val="50000"/>
                  </a:schemeClr>
                </a:solidFill>
                <a:latin typeface="+mn-lt"/>
                <a:ea typeface="+mn-ea"/>
                <a:cs typeface="Replica Std"/>
              </a:rPr>
              <a:pPr algn="ctr" fontAlgn="base">
                <a:spcBef>
                  <a:spcPct val="0"/>
                </a:spcBef>
                <a:spcAft>
                  <a:spcPct val="0"/>
                </a:spcAft>
                <a:defRPr/>
              </a:pPr>
              <a:t>‹Nr.›</a:t>
            </a:fld>
            <a:endParaRPr lang="de-DE" sz="1000" kern="1200" dirty="0">
              <a:solidFill>
                <a:schemeClr val="accent3">
                  <a:lumMod val="50000"/>
                </a:schemeClr>
              </a:solidFill>
              <a:latin typeface="+mn-lt"/>
              <a:ea typeface="+mn-ea"/>
              <a:cs typeface="Replica Std"/>
            </a:endParaRPr>
          </a:p>
        </p:txBody>
      </p:sp>
    </p:spTree>
    <p:extLst>
      <p:ext uri="{BB962C8B-B14F-4D97-AF65-F5344CB8AC3E}">
        <p14:creationId xmlns:p14="http://schemas.microsoft.com/office/powerpoint/2010/main" val="3199066929"/>
      </p:ext>
    </p:extLst>
  </p:cSld>
  <p:clrMap bg1="lt1" tx1="dk1" bg2="lt2" tx2="dk2" accent1="accent1" accent2="accent2" accent3="accent3" accent4="accent4" accent5="accent5" accent6="accent6" hlink="hlink" folHlink="folHlink"/>
  <p:sldLayoutIdLst>
    <p:sldLayoutId id="2147486444" r:id="rId1"/>
    <p:sldLayoutId id="2147486445" r:id="rId2"/>
    <p:sldLayoutId id="2147486446" r:id="rId3"/>
    <p:sldLayoutId id="2147486447" r:id="rId4"/>
    <p:sldLayoutId id="2147486448" r:id="rId5"/>
    <p:sldLayoutId id="2147486449" r:id="rId6"/>
    <p:sldLayoutId id="2147486450" r:id="rId7"/>
    <p:sldLayoutId id="2147486451" r:id="rId8"/>
    <p:sldLayoutId id="2147486452" r:id="rId9"/>
  </p:sldLayoutIdLst>
  <p:hf sldNum="0" hdr="0" ftr="0" dt="0"/>
  <p:txStyles>
    <p:titleStyle>
      <a:lvl1pPr algn="l" rtl="0" eaLnBrk="1" fontAlgn="base" hangingPunct="1">
        <a:spcBef>
          <a:spcPct val="0"/>
        </a:spcBef>
        <a:spcAft>
          <a:spcPct val="0"/>
        </a:spcAft>
        <a:defRPr sz="2800" b="1" i="0">
          <a:solidFill>
            <a:schemeClr val="tx1"/>
          </a:solidFill>
          <a:latin typeface="+mj-lt"/>
          <a:ea typeface="Verdana" charset="0"/>
          <a:cs typeface="Verdana" charset="0"/>
        </a:defRPr>
      </a:lvl1pPr>
      <a:lvl2pPr algn="l" rtl="0" eaLnBrk="1" fontAlgn="base" hangingPunct="1">
        <a:spcBef>
          <a:spcPct val="0"/>
        </a:spcBef>
        <a:spcAft>
          <a:spcPct val="0"/>
        </a:spcAft>
        <a:defRPr sz="2880" b="1">
          <a:solidFill>
            <a:schemeClr val="tx1"/>
          </a:solidFill>
          <a:latin typeface="Arial" charset="0"/>
        </a:defRPr>
      </a:lvl2pPr>
      <a:lvl3pPr algn="l" rtl="0" eaLnBrk="1" fontAlgn="base" hangingPunct="1">
        <a:spcBef>
          <a:spcPct val="0"/>
        </a:spcBef>
        <a:spcAft>
          <a:spcPct val="0"/>
        </a:spcAft>
        <a:defRPr sz="2880" b="1">
          <a:solidFill>
            <a:schemeClr val="tx1"/>
          </a:solidFill>
          <a:latin typeface="Arial" charset="0"/>
        </a:defRPr>
      </a:lvl3pPr>
      <a:lvl4pPr algn="l" rtl="0" eaLnBrk="1" fontAlgn="base" hangingPunct="1">
        <a:spcBef>
          <a:spcPct val="0"/>
        </a:spcBef>
        <a:spcAft>
          <a:spcPct val="0"/>
        </a:spcAft>
        <a:defRPr sz="2880" b="1">
          <a:solidFill>
            <a:schemeClr val="tx1"/>
          </a:solidFill>
          <a:latin typeface="Arial" charset="0"/>
        </a:defRPr>
      </a:lvl4pPr>
      <a:lvl5pPr algn="l" rtl="0" eaLnBrk="1" fontAlgn="base" hangingPunct="1">
        <a:spcBef>
          <a:spcPct val="0"/>
        </a:spcBef>
        <a:spcAft>
          <a:spcPct val="0"/>
        </a:spcAft>
        <a:defRPr sz="2880" b="1">
          <a:solidFill>
            <a:schemeClr val="tx1"/>
          </a:solidFill>
          <a:latin typeface="Arial" charset="0"/>
        </a:defRPr>
      </a:lvl5pPr>
      <a:lvl6pPr marL="548626" algn="l" rtl="0" eaLnBrk="1" fontAlgn="base" hangingPunct="1">
        <a:spcBef>
          <a:spcPct val="0"/>
        </a:spcBef>
        <a:spcAft>
          <a:spcPct val="0"/>
        </a:spcAft>
        <a:defRPr sz="2880" b="1">
          <a:solidFill>
            <a:schemeClr val="tx1"/>
          </a:solidFill>
          <a:latin typeface="Arial" charset="0"/>
        </a:defRPr>
      </a:lvl6pPr>
      <a:lvl7pPr marL="1097253" algn="l" rtl="0" eaLnBrk="1" fontAlgn="base" hangingPunct="1">
        <a:spcBef>
          <a:spcPct val="0"/>
        </a:spcBef>
        <a:spcAft>
          <a:spcPct val="0"/>
        </a:spcAft>
        <a:defRPr sz="2880" b="1">
          <a:solidFill>
            <a:schemeClr val="tx1"/>
          </a:solidFill>
          <a:latin typeface="Arial" charset="0"/>
        </a:defRPr>
      </a:lvl7pPr>
      <a:lvl8pPr marL="1645879" algn="l" rtl="0" eaLnBrk="1" fontAlgn="base" hangingPunct="1">
        <a:spcBef>
          <a:spcPct val="0"/>
        </a:spcBef>
        <a:spcAft>
          <a:spcPct val="0"/>
        </a:spcAft>
        <a:defRPr sz="2880" b="1">
          <a:solidFill>
            <a:schemeClr val="tx1"/>
          </a:solidFill>
          <a:latin typeface="Arial" charset="0"/>
        </a:defRPr>
      </a:lvl8pPr>
      <a:lvl9pPr marL="2194505" algn="l" rtl="0" eaLnBrk="1" fontAlgn="base" hangingPunct="1">
        <a:spcBef>
          <a:spcPct val="0"/>
        </a:spcBef>
        <a:spcAft>
          <a:spcPct val="0"/>
        </a:spcAft>
        <a:defRPr sz="2880" b="1">
          <a:solidFill>
            <a:schemeClr val="tx1"/>
          </a:solidFill>
          <a:latin typeface="Arial" charset="0"/>
        </a:defRPr>
      </a:lvl9pPr>
    </p:titleStyle>
    <p:bodyStyle>
      <a:lvl1pPr marL="215261" indent="-215261" algn="l" rtl="0" eaLnBrk="1" fontAlgn="base" hangingPunct="1">
        <a:lnSpc>
          <a:spcPct val="100000"/>
        </a:lnSpc>
        <a:spcBef>
          <a:spcPts val="240"/>
        </a:spcBef>
        <a:spcAft>
          <a:spcPts val="276"/>
        </a:spcAft>
        <a:buFont typeface="Wingdings" pitchFamily="2" charset="2"/>
        <a:buNone/>
        <a:defRPr sz="2000" b="0" i="0">
          <a:solidFill>
            <a:schemeClr val="tx1"/>
          </a:solidFill>
          <a:latin typeface="+mn-lt"/>
          <a:ea typeface="Verdana" charset="0"/>
          <a:cs typeface="Verdana" charset="0"/>
        </a:defRPr>
      </a:lvl1pPr>
      <a:lvl2pPr marL="215261" indent="-213355" algn="l" rtl="0" eaLnBrk="1" fontAlgn="base" hangingPunct="1">
        <a:lnSpc>
          <a:spcPct val="100000"/>
        </a:lnSpc>
        <a:spcBef>
          <a:spcPts val="240"/>
        </a:spcBef>
        <a:spcAft>
          <a:spcPts val="276"/>
        </a:spcAft>
        <a:buFont typeface="Wingdings" pitchFamily="2" charset="2"/>
        <a:buChar char="§"/>
        <a:defRPr sz="2000" b="0" i="0">
          <a:solidFill>
            <a:schemeClr val="tx1"/>
          </a:solidFill>
          <a:latin typeface="+mn-lt"/>
          <a:ea typeface="Verdana" charset="0"/>
          <a:cs typeface="Verdana" charset="0"/>
        </a:defRPr>
      </a:lvl2pPr>
      <a:lvl3pPr marL="645780" indent="-224785" algn="l" rtl="0" eaLnBrk="1" fontAlgn="base" hangingPunct="1">
        <a:lnSpc>
          <a:spcPct val="100000"/>
        </a:lnSpc>
        <a:spcBef>
          <a:spcPts val="240"/>
        </a:spcBef>
        <a:spcAft>
          <a:spcPts val="276"/>
        </a:spcAft>
        <a:buFont typeface="Wingdings" pitchFamily="2" charset="2"/>
        <a:buChar char="§"/>
        <a:defRPr sz="1867" b="0" i="0">
          <a:solidFill>
            <a:schemeClr val="tx1"/>
          </a:solidFill>
          <a:latin typeface="+mn-lt"/>
          <a:ea typeface="Verdana" charset="0"/>
          <a:cs typeface="Verdana" charset="0"/>
        </a:defRPr>
      </a:lvl3pPr>
      <a:lvl4pPr marL="861038" indent="-207641" algn="l" rtl="0" eaLnBrk="1" fontAlgn="base" hangingPunct="1">
        <a:lnSpc>
          <a:spcPct val="100000"/>
        </a:lnSpc>
        <a:spcBef>
          <a:spcPts val="240"/>
        </a:spcBef>
        <a:spcAft>
          <a:spcPts val="276"/>
        </a:spcAft>
        <a:buFont typeface="Wingdings" pitchFamily="2" charset="2"/>
        <a:buChar char="§"/>
        <a:defRPr sz="1733" b="0" i="0">
          <a:solidFill>
            <a:schemeClr val="tx1"/>
          </a:solidFill>
          <a:latin typeface="+mn-lt"/>
          <a:ea typeface="Verdana" charset="0"/>
          <a:cs typeface="Verdana" charset="0"/>
        </a:defRPr>
      </a:lvl4pPr>
      <a:lvl5pPr marL="1089633" indent="-226690" algn="l" rtl="0" eaLnBrk="1" fontAlgn="base" hangingPunct="1">
        <a:lnSpc>
          <a:spcPct val="100000"/>
        </a:lnSpc>
        <a:spcBef>
          <a:spcPts val="240"/>
        </a:spcBef>
        <a:spcAft>
          <a:spcPts val="276"/>
        </a:spcAft>
        <a:buFont typeface="Wingdings" pitchFamily="2" charset="2"/>
        <a:buChar char="§"/>
        <a:defRPr sz="1600" b="0" i="0">
          <a:solidFill>
            <a:schemeClr val="tx1"/>
          </a:solidFill>
          <a:latin typeface="+mn-lt"/>
          <a:ea typeface="Verdana" charset="0"/>
          <a:cs typeface="Verdana" charset="0"/>
        </a:defRPr>
      </a:lvl5pPr>
      <a:lvl6pPr marL="1638259" indent="-226690" algn="l" rtl="0" eaLnBrk="1" fontAlgn="base" hangingPunct="1">
        <a:spcBef>
          <a:spcPct val="20000"/>
        </a:spcBef>
        <a:spcAft>
          <a:spcPct val="0"/>
        </a:spcAft>
        <a:buFont typeface="Wingdings" pitchFamily="2" charset="2"/>
        <a:buChar char="§"/>
        <a:defRPr sz="1920">
          <a:solidFill>
            <a:schemeClr val="tx1"/>
          </a:solidFill>
          <a:latin typeface="+mn-lt"/>
        </a:defRPr>
      </a:lvl6pPr>
      <a:lvl7pPr marL="2186885" indent="-226690" algn="l" rtl="0" eaLnBrk="1" fontAlgn="base" hangingPunct="1">
        <a:spcBef>
          <a:spcPct val="20000"/>
        </a:spcBef>
        <a:spcAft>
          <a:spcPct val="0"/>
        </a:spcAft>
        <a:buFont typeface="Wingdings" pitchFamily="2" charset="2"/>
        <a:buChar char="§"/>
        <a:defRPr sz="1920">
          <a:solidFill>
            <a:schemeClr val="tx1"/>
          </a:solidFill>
          <a:latin typeface="+mn-lt"/>
        </a:defRPr>
      </a:lvl7pPr>
      <a:lvl8pPr marL="2735512" indent="-226690" algn="l" rtl="0" eaLnBrk="1" fontAlgn="base" hangingPunct="1">
        <a:spcBef>
          <a:spcPct val="20000"/>
        </a:spcBef>
        <a:spcAft>
          <a:spcPct val="0"/>
        </a:spcAft>
        <a:buFont typeface="Wingdings" pitchFamily="2" charset="2"/>
        <a:buChar char="§"/>
        <a:defRPr sz="1920">
          <a:solidFill>
            <a:schemeClr val="tx1"/>
          </a:solidFill>
          <a:latin typeface="+mn-lt"/>
        </a:defRPr>
      </a:lvl8pPr>
      <a:lvl9pPr marL="3284138" indent="-226690" algn="l" rtl="0" eaLnBrk="1" fontAlgn="base" hangingPunct="1">
        <a:spcBef>
          <a:spcPct val="20000"/>
        </a:spcBef>
        <a:spcAft>
          <a:spcPct val="0"/>
        </a:spcAft>
        <a:buFont typeface="Wingdings" pitchFamily="2" charset="2"/>
        <a:buChar char="§"/>
        <a:defRPr sz="1920">
          <a:solidFill>
            <a:schemeClr val="tx1"/>
          </a:solidFill>
          <a:latin typeface="+mn-lt"/>
        </a:defRPr>
      </a:lvl9pPr>
    </p:bodyStyle>
    <p:otherStyle>
      <a:defPPr>
        <a:defRPr lang="de-DE"/>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67">
          <p15:clr>
            <a:srgbClr val="F26B43"/>
          </p15:clr>
        </p15:guide>
        <p15:guide id="2" orient="horz" pos="758">
          <p15:clr>
            <a:srgbClr val="F26B43"/>
          </p15:clr>
        </p15:guide>
        <p15:guide id="3" orient="horz" pos="667">
          <p15:clr>
            <a:srgbClr val="F26B43"/>
          </p15:clr>
        </p15:guide>
        <p15:guide id="4" orient="horz" pos="237">
          <p15:clr>
            <a:srgbClr val="F26B43"/>
          </p15:clr>
        </p15:guide>
        <p15:guide id="5" pos="317">
          <p15:clr>
            <a:srgbClr val="F26B43"/>
          </p15:clr>
        </p15:guide>
        <p15:guide id="6" pos="5443">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36">
            <a:extLst>
              <a:ext uri="{FF2B5EF4-FFF2-40B4-BE49-F238E27FC236}">
                <a16:creationId xmlns:a16="http://schemas.microsoft.com/office/drawing/2014/main" id="{65FCB0F3-99D5-9DC6-DD77-15B8CCF12467}"/>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1027" name="Rectangle 1037">
            <a:extLst>
              <a:ext uri="{FF2B5EF4-FFF2-40B4-BE49-F238E27FC236}">
                <a16:creationId xmlns:a16="http://schemas.microsoft.com/office/drawing/2014/main" id="{CBE2657F-A2E8-3099-A0E6-A8B7F1DE94DC}"/>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1028" name="Line 1038">
            <a:extLst>
              <a:ext uri="{FF2B5EF4-FFF2-40B4-BE49-F238E27FC236}">
                <a16:creationId xmlns:a16="http://schemas.microsoft.com/office/drawing/2014/main" id="{EBB4352C-B3AD-97B9-B901-E160C0845445}"/>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2816894655"/>
      </p:ext>
    </p:extLst>
  </p:cSld>
  <p:clrMap bg1="lt1" tx1="dk1" bg2="lt2" tx2="dk2" accent1="accent1" accent2="accent2" accent3="accent3" accent4="accent4" accent5="accent5" accent6="accent6" hlink="hlink" folHlink="folHlink"/>
  <p:sldLayoutIdLst>
    <p:sldLayoutId id="2147486454" r:id="rId1"/>
    <p:sldLayoutId id="2147486455" r:id="rId2"/>
    <p:sldLayoutId id="2147486456" r:id="rId3"/>
    <p:sldLayoutId id="2147486457"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036">
            <a:extLst>
              <a:ext uri="{FF2B5EF4-FFF2-40B4-BE49-F238E27FC236}">
                <a16:creationId xmlns:a16="http://schemas.microsoft.com/office/drawing/2014/main" id="{996BAE3F-A47C-7FAB-E9CD-E2D4BADF6637}"/>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2051" name="Rectangle 1037">
            <a:extLst>
              <a:ext uri="{FF2B5EF4-FFF2-40B4-BE49-F238E27FC236}">
                <a16:creationId xmlns:a16="http://schemas.microsoft.com/office/drawing/2014/main" id="{DD408169-084A-C8E5-AC8B-67793B8A937D}"/>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2052" name="Line 1038">
            <a:extLst>
              <a:ext uri="{FF2B5EF4-FFF2-40B4-BE49-F238E27FC236}">
                <a16:creationId xmlns:a16="http://schemas.microsoft.com/office/drawing/2014/main" id="{AA895C80-1D8C-539C-DAC4-1129FA296528}"/>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71" r:id="rId1"/>
    <p:sldLayoutId id="2147486372" r:id="rId2"/>
    <p:sldLayoutId id="2147486337" r:id="rId3"/>
    <p:sldLayoutId id="2147486373"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036">
            <a:extLst>
              <a:ext uri="{FF2B5EF4-FFF2-40B4-BE49-F238E27FC236}">
                <a16:creationId xmlns:a16="http://schemas.microsoft.com/office/drawing/2014/main" id="{F80D4223-1091-E78B-92F0-E4E99DDA401E}"/>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3075" name="Rectangle 1037">
            <a:extLst>
              <a:ext uri="{FF2B5EF4-FFF2-40B4-BE49-F238E27FC236}">
                <a16:creationId xmlns:a16="http://schemas.microsoft.com/office/drawing/2014/main" id="{7550FCE9-0090-961E-1652-79AE58F2CAFD}"/>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3076" name="Line 1038">
            <a:extLst>
              <a:ext uri="{FF2B5EF4-FFF2-40B4-BE49-F238E27FC236}">
                <a16:creationId xmlns:a16="http://schemas.microsoft.com/office/drawing/2014/main" id="{9C6DECE8-D40E-8169-B353-8A2EEE271FAA}"/>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74" r:id="rId1"/>
    <p:sldLayoutId id="2147486375" r:id="rId2"/>
    <p:sldLayoutId id="2147486338" r:id="rId3"/>
    <p:sldLayoutId id="2147486376"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036">
            <a:extLst>
              <a:ext uri="{FF2B5EF4-FFF2-40B4-BE49-F238E27FC236}">
                <a16:creationId xmlns:a16="http://schemas.microsoft.com/office/drawing/2014/main" id="{8DC9C6A5-B86D-C44B-4000-E38A01512694}"/>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4099" name="Rectangle 1037">
            <a:extLst>
              <a:ext uri="{FF2B5EF4-FFF2-40B4-BE49-F238E27FC236}">
                <a16:creationId xmlns:a16="http://schemas.microsoft.com/office/drawing/2014/main" id="{AE596AD6-1501-4A40-87C4-07FBE0F54EA9}"/>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4100" name="Line 1038">
            <a:extLst>
              <a:ext uri="{FF2B5EF4-FFF2-40B4-BE49-F238E27FC236}">
                <a16:creationId xmlns:a16="http://schemas.microsoft.com/office/drawing/2014/main" id="{AE09B031-AB1C-D164-A195-779DF64FEF00}"/>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77" r:id="rId1"/>
    <p:sldLayoutId id="2147486378" r:id="rId2"/>
    <p:sldLayoutId id="2147486339" r:id="rId3"/>
    <p:sldLayoutId id="2147486379"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36">
            <a:extLst>
              <a:ext uri="{FF2B5EF4-FFF2-40B4-BE49-F238E27FC236}">
                <a16:creationId xmlns:a16="http://schemas.microsoft.com/office/drawing/2014/main" id="{A53D22C5-7943-3D75-FBD1-8DE8B4ABD427}"/>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5123" name="Rectangle 1037">
            <a:extLst>
              <a:ext uri="{FF2B5EF4-FFF2-40B4-BE49-F238E27FC236}">
                <a16:creationId xmlns:a16="http://schemas.microsoft.com/office/drawing/2014/main" id="{949A1BBE-C60A-10D2-7A51-9B7C460BB3F4}"/>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5124" name="Line 1038">
            <a:extLst>
              <a:ext uri="{FF2B5EF4-FFF2-40B4-BE49-F238E27FC236}">
                <a16:creationId xmlns:a16="http://schemas.microsoft.com/office/drawing/2014/main" id="{1FF4B63E-EE22-661A-F73E-DC004E2CACC8}"/>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80" r:id="rId1"/>
    <p:sldLayoutId id="2147486381" r:id="rId2"/>
    <p:sldLayoutId id="2147486340" r:id="rId3"/>
    <p:sldLayoutId id="2147486382"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sp>
        <p:nvSpPr>
          <p:cNvPr id="1026" name="Oval 7">
            <a:extLst>
              <a:ext uri="{FF2B5EF4-FFF2-40B4-BE49-F238E27FC236}">
                <a16:creationId xmlns:a16="http://schemas.microsoft.com/office/drawing/2014/main" id="{05A7BB34-C468-AE86-A9D5-2DFD866A638F}"/>
              </a:ext>
            </a:extLst>
          </p:cNvPr>
          <p:cNvSpPr>
            <a:spLocks noChangeArrowheads="1"/>
          </p:cNvSpPr>
          <p:nvPr userDrawn="1"/>
        </p:nvSpPr>
        <p:spPr bwMode="auto">
          <a:xfrm>
            <a:off x="-2255838" y="-26988"/>
            <a:ext cx="3502026" cy="2627313"/>
          </a:xfrm>
          <a:prstGeom prst="ellipse">
            <a:avLst/>
          </a:prstGeom>
          <a:gradFill rotWithShape="1">
            <a:gsLst>
              <a:gs pos="0">
                <a:srgbClr val="DDDDDD"/>
              </a:gs>
              <a:gs pos="100000">
                <a:schemeClr val="folHlink"/>
              </a:gs>
            </a:gsLst>
            <a:lin ang="0" scaled="1"/>
          </a:gra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de-DE" altLang="de-DE"/>
          </a:p>
        </p:txBody>
      </p:sp>
      <p:sp>
        <p:nvSpPr>
          <p:cNvPr id="1027" name="Text Box 6">
            <a:extLst>
              <a:ext uri="{FF2B5EF4-FFF2-40B4-BE49-F238E27FC236}">
                <a16:creationId xmlns:a16="http://schemas.microsoft.com/office/drawing/2014/main" id="{64FE46DE-7F51-358D-F7B2-C69E6B989F22}"/>
              </a:ext>
            </a:extLst>
          </p:cNvPr>
          <p:cNvSpPr txBox="1">
            <a:spLocks noChangeArrowheads="1"/>
          </p:cNvSpPr>
          <p:nvPr userDrawn="1"/>
        </p:nvSpPr>
        <p:spPr bwMode="auto">
          <a:xfrm>
            <a:off x="38100" y="6596063"/>
            <a:ext cx="449263" cy="246062"/>
          </a:xfrm>
          <a:prstGeom prst="rect">
            <a:avLst/>
          </a:prstGeom>
          <a:noFill/>
          <a:ln>
            <a:noFill/>
          </a:ln>
          <a:effec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64B13532-D839-49FA-9DD2-C87B28B4E861}" type="slidenum">
              <a:rPr lang="de-DE" altLang="de-DE" sz="1000" smtClean="0">
                <a:solidFill>
                  <a:srgbClr val="3366CC"/>
                </a:solidFill>
              </a:rPr>
              <a:pPr eaLnBrk="1" hangingPunct="1">
                <a:defRPr/>
              </a:pPr>
              <a:t>‹Nr.›</a:t>
            </a:fld>
            <a:endParaRPr lang="de-DE" altLang="de-DE" sz="1000">
              <a:solidFill>
                <a:srgbClr val="3366CC"/>
              </a:solidFill>
            </a:endParaRPr>
          </a:p>
        </p:txBody>
      </p:sp>
      <p:sp>
        <p:nvSpPr>
          <p:cNvPr id="1028" name="Oval 8">
            <a:extLst>
              <a:ext uri="{FF2B5EF4-FFF2-40B4-BE49-F238E27FC236}">
                <a16:creationId xmlns:a16="http://schemas.microsoft.com/office/drawing/2014/main" id="{A7E8CAC3-3BCC-AAAD-E430-D4749811DC01}"/>
              </a:ext>
            </a:extLst>
          </p:cNvPr>
          <p:cNvSpPr>
            <a:spLocks noChangeArrowheads="1"/>
          </p:cNvSpPr>
          <p:nvPr userDrawn="1"/>
        </p:nvSpPr>
        <p:spPr bwMode="auto">
          <a:xfrm>
            <a:off x="-2233613" y="1017588"/>
            <a:ext cx="3503613" cy="2627312"/>
          </a:xfrm>
          <a:prstGeom prst="ellipse">
            <a:avLst/>
          </a:prstGeom>
          <a:gradFill rotWithShape="1">
            <a:gsLst>
              <a:gs pos="0">
                <a:schemeClr val="folHlink"/>
              </a:gs>
              <a:gs pos="100000">
                <a:srgbClr val="DDDDDD"/>
              </a:gs>
            </a:gsLst>
            <a:lin ang="0" scaled="1"/>
          </a:gra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de-DE" altLang="de-DE"/>
          </a:p>
        </p:txBody>
      </p:sp>
      <p:sp>
        <p:nvSpPr>
          <p:cNvPr id="1029" name="Text Box 9">
            <a:extLst>
              <a:ext uri="{FF2B5EF4-FFF2-40B4-BE49-F238E27FC236}">
                <a16:creationId xmlns:a16="http://schemas.microsoft.com/office/drawing/2014/main" id="{6E65DCE4-1B2D-3CEF-1111-CA58C2C7F3CC}"/>
              </a:ext>
            </a:extLst>
          </p:cNvPr>
          <p:cNvSpPr txBox="1">
            <a:spLocks noChangeArrowheads="1"/>
          </p:cNvSpPr>
          <p:nvPr userDrawn="1"/>
        </p:nvSpPr>
        <p:spPr bwMode="auto">
          <a:xfrm>
            <a:off x="-33338" y="608013"/>
            <a:ext cx="846138" cy="523875"/>
          </a:xfrm>
          <a:prstGeom prst="rect">
            <a:avLst/>
          </a:prstGeom>
          <a:noFill/>
          <a:ln>
            <a:noFill/>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de-DE" sz="1400">
                <a:solidFill>
                  <a:srgbClr val="DDDDDD"/>
                </a:solidFill>
              </a:rPr>
              <a:t>IFToMM</a:t>
            </a:r>
          </a:p>
          <a:p>
            <a:pPr eaLnBrk="1" hangingPunct="1">
              <a:defRPr/>
            </a:pPr>
            <a:r>
              <a:rPr lang="de-DE" sz="1400">
                <a:solidFill>
                  <a:srgbClr val="DDDDDD"/>
                </a:solidFill>
              </a:rPr>
              <a:t>2006</a:t>
            </a:r>
          </a:p>
        </p:txBody>
      </p:sp>
    </p:spTree>
  </p:cSld>
  <p:clrMap bg1="lt1" tx1="dk1" bg2="lt2" tx2="dk2" accent1="accent1" accent2="accent2" accent3="accent3" accent4="accent4" accent5="accent5" accent6="accent6" hlink="hlink" folHlink="folHlink"/>
  <p:sldLayoutIdLst>
    <p:sldLayoutId id="2147486341" r:id="rId1"/>
    <p:sldLayoutId id="2147486342" r:id="rId2"/>
    <p:sldLayoutId id="2147486343" r:id="rId3"/>
    <p:sldLayoutId id="2147486344" r:id="rId4"/>
    <p:sldLayoutId id="2147486345" r:id="rId5"/>
    <p:sldLayoutId id="2147486346" r:id="rId6"/>
    <p:sldLayoutId id="2147486347" r:id="rId7"/>
    <p:sldLayoutId id="2147486348" r:id="rId8"/>
    <p:sldLayoutId id="2147486349" r:id="rId9"/>
    <p:sldLayoutId id="2147486350" r:id="rId10"/>
    <p:sldLayoutId id="21474863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5BB6F27C-BEDF-ED1F-5C78-91B7EBA6F880}"/>
              </a:ext>
            </a:extLst>
          </p:cNvPr>
          <p:cNvSpPr>
            <a:spLocks noGrp="1" noChangeArrowheads="1"/>
          </p:cNvSpPr>
          <p:nvPr userDrawn="1">
            <p:ph type="title"/>
          </p:nvPr>
        </p:nvSpPr>
        <p:spPr bwMode="auto">
          <a:xfrm>
            <a:off x="960438" y="782638"/>
            <a:ext cx="92630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de-DE"/>
              <a:t>Click to edit Master title style</a:t>
            </a:r>
          </a:p>
        </p:txBody>
      </p:sp>
      <p:sp>
        <p:nvSpPr>
          <p:cNvPr id="3" name="Text Placeholder 2">
            <a:extLst>
              <a:ext uri="{FF2B5EF4-FFF2-40B4-BE49-F238E27FC236}">
                <a16:creationId xmlns:a16="http://schemas.microsoft.com/office/drawing/2014/main" id="{59B31CD5-E85C-A9CD-BBBA-EFDE0B6F1703}"/>
              </a:ext>
            </a:extLst>
          </p:cNvPr>
          <p:cNvSpPr>
            <a:spLocks noGrp="1"/>
          </p:cNvSpPr>
          <p:nvPr userDrawn="1">
            <p:ph type="body" idx="1"/>
          </p:nvPr>
        </p:nvSpPr>
        <p:spPr>
          <a:xfrm>
            <a:off x="960438" y="2098675"/>
            <a:ext cx="9263062" cy="4044950"/>
          </a:xfrm>
          <a:prstGeom prst="rect">
            <a:avLst/>
          </a:prstGeom>
        </p:spPr>
        <p:txBody>
          <a:bodyPr vert="horz" lIns="0" tIns="0" rIns="0" bIns="0" rtlCol="0">
            <a:noAutofit/>
          </a:bodyPr>
          <a:lstStyle/>
          <a:p>
            <a:pPr lvl="0"/>
            <a:r>
              <a:rPr lang="en-GB" noProof="0" dirty="0"/>
              <a:t>First level bullet</a:t>
            </a:r>
          </a:p>
          <a:p>
            <a:pPr lvl="1"/>
            <a:r>
              <a:rPr lang="en-GB" noProof="0" dirty="0"/>
              <a:t>Second level bullet</a:t>
            </a:r>
          </a:p>
          <a:p>
            <a:pPr lvl="2"/>
            <a:r>
              <a:rPr lang="en-GB" noProof="0" dirty="0"/>
              <a:t>Third level bullet</a:t>
            </a:r>
          </a:p>
          <a:p>
            <a:pPr lvl="3"/>
            <a:r>
              <a:rPr lang="en-GB" noProof="0" dirty="0"/>
              <a:t>Fourth level bullet</a:t>
            </a:r>
          </a:p>
          <a:p>
            <a:pPr lvl="4"/>
            <a:r>
              <a:rPr lang="en-GB" noProof="0" dirty="0"/>
              <a:t>Subheading (Fifth level)</a:t>
            </a:r>
          </a:p>
          <a:p>
            <a:pPr lvl="5"/>
            <a:r>
              <a:rPr lang="en-GB" noProof="0" dirty="0"/>
              <a:t>Text only (Sixth level)</a:t>
            </a:r>
          </a:p>
          <a:p>
            <a:pPr lvl="5"/>
            <a:endParaRPr lang="en-GB" noProof="0" dirty="0"/>
          </a:p>
        </p:txBody>
      </p:sp>
      <p:sp>
        <p:nvSpPr>
          <p:cNvPr id="13" name="Date Placeholder 3">
            <a:extLst>
              <a:ext uri="{FF2B5EF4-FFF2-40B4-BE49-F238E27FC236}">
                <a16:creationId xmlns:a16="http://schemas.microsoft.com/office/drawing/2014/main" id="{6E77F338-064A-5BFB-AFFF-827141540CC7}"/>
              </a:ext>
            </a:extLst>
          </p:cNvPr>
          <p:cNvSpPr>
            <a:spLocks noGrp="1"/>
          </p:cNvSpPr>
          <p:nvPr userDrawn="1">
            <p:ph type="dt" sz="half" idx="2"/>
          </p:nvPr>
        </p:nvSpPr>
        <p:spPr>
          <a:xfrm>
            <a:off x="960438" y="6470650"/>
            <a:ext cx="958850" cy="384175"/>
          </a:xfrm>
          <a:prstGeom prst="rect">
            <a:avLst/>
          </a:prstGeom>
        </p:spPr>
        <p:txBody>
          <a:bodyPr lIns="0" tIns="0" rIns="0" bIns="0"/>
          <a:lstStyle>
            <a:lvl1pPr>
              <a:defRPr sz="1133" b="1" i="0" spc="0">
                <a:solidFill>
                  <a:srgbClr val="AFAFAF"/>
                </a:solidFill>
                <a:latin typeface="Arial" charset="0"/>
                <a:ea typeface="Arial" charset="0"/>
                <a:cs typeface="Arial" charset="0"/>
              </a:defRPr>
            </a:lvl1pPr>
          </a:lstStyle>
          <a:p>
            <a:pPr>
              <a:defRPr/>
            </a:pPr>
            <a:fld id="{30C37E33-912F-46B0-9F7C-6FB80EEB5CD3}" type="datetime1">
              <a:rPr lang="en-GB"/>
              <a:pPr>
                <a:defRPr/>
              </a:pPr>
              <a:t>23/01/2024</a:t>
            </a:fld>
            <a:endParaRPr lang="en-GB" dirty="0"/>
          </a:p>
        </p:txBody>
      </p:sp>
      <p:sp>
        <p:nvSpPr>
          <p:cNvPr id="14" name="Footer Placeholder 4">
            <a:extLst>
              <a:ext uri="{FF2B5EF4-FFF2-40B4-BE49-F238E27FC236}">
                <a16:creationId xmlns:a16="http://schemas.microsoft.com/office/drawing/2014/main" id="{04F5043E-55B7-D721-B6DC-225C8D965CA0}"/>
              </a:ext>
            </a:extLst>
          </p:cNvPr>
          <p:cNvSpPr>
            <a:spLocks noGrp="1"/>
          </p:cNvSpPr>
          <p:nvPr userDrawn="1">
            <p:ph type="ftr" sz="quarter" idx="3"/>
          </p:nvPr>
        </p:nvSpPr>
        <p:spPr>
          <a:xfrm>
            <a:off x="1919288" y="6470650"/>
            <a:ext cx="8975725" cy="384175"/>
          </a:xfrm>
          <a:prstGeom prst="rect">
            <a:avLst/>
          </a:prstGeom>
        </p:spPr>
        <p:txBody>
          <a:bodyPr lIns="0" tIns="0" rIns="0" bIns="0" anchor="t" anchorCtr="0"/>
          <a:lstStyle>
            <a:lvl1pPr algn="l">
              <a:defRPr sz="1133" b="1" i="0" spc="0">
                <a:solidFill>
                  <a:srgbClr val="AFAFAF"/>
                </a:solidFill>
                <a:latin typeface="Arial" charset="0"/>
                <a:ea typeface="Arial" charset="0"/>
                <a:cs typeface="Arial" charset="0"/>
              </a:defRPr>
            </a:lvl1pPr>
          </a:lstStyle>
          <a:p>
            <a:pPr>
              <a:defRPr/>
            </a:pPr>
            <a:r>
              <a:rPr lang="en-GB"/>
              <a:t>VTT – beyond the obvious</a:t>
            </a:r>
            <a:endParaRPr lang="en-GB" dirty="0"/>
          </a:p>
        </p:txBody>
      </p:sp>
      <p:sp>
        <p:nvSpPr>
          <p:cNvPr id="15" name="Slide Number Placeholder 5">
            <a:extLst>
              <a:ext uri="{FF2B5EF4-FFF2-40B4-BE49-F238E27FC236}">
                <a16:creationId xmlns:a16="http://schemas.microsoft.com/office/drawing/2014/main" id="{B3EF39E1-7966-B69A-5A10-005EDD4AAE90}"/>
              </a:ext>
            </a:extLst>
          </p:cNvPr>
          <p:cNvSpPr>
            <a:spLocks noGrp="1"/>
          </p:cNvSpPr>
          <p:nvPr userDrawn="1">
            <p:ph type="sldNum" sz="quarter" idx="4"/>
          </p:nvPr>
        </p:nvSpPr>
        <p:spPr>
          <a:xfrm>
            <a:off x="10901363" y="6470650"/>
            <a:ext cx="1290637" cy="384175"/>
          </a:xfrm>
          <a:prstGeom prst="rect">
            <a:avLst/>
          </a:prstGeom>
        </p:spPr>
        <p:txBody>
          <a:bodyPr lIns="0" tIns="0" rIns="0" bIns="0" anchor="t" anchorCtr="0"/>
          <a:lstStyle>
            <a:lvl1pPr algn="ctr">
              <a:defRPr sz="1133" b="1" i="0" spc="0">
                <a:solidFill>
                  <a:srgbClr val="AFAFAF"/>
                </a:solidFill>
                <a:latin typeface="Arial" charset="0"/>
                <a:ea typeface="Arial" charset="0"/>
                <a:cs typeface="Arial" charset="0"/>
              </a:defRPr>
            </a:lvl1pPr>
          </a:lstStyle>
          <a:p>
            <a:pPr>
              <a:defRPr/>
            </a:pPr>
            <a:fld id="{A77C6A0D-4B64-4565-BBF0-406B43E2F2F9}" type="slidenum">
              <a:rPr lang="en-GB"/>
              <a:pPr>
                <a:defRPr/>
              </a:pPr>
              <a:t>‹Nr.›</a:t>
            </a:fld>
            <a:endParaRPr lang="en-GB" dirty="0"/>
          </a:p>
        </p:txBody>
      </p:sp>
    </p:spTree>
  </p:cSld>
  <p:clrMap bg1="lt1" tx1="dk1" bg2="lt2" tx2="dk2" accent1="accent1" accent2="accent2" accent3="accent3" accent4="accent4" accent5="accent5" accent6="accent6" hlink="hlink" folHlink="folHlink"/>
  <p:sldLayoutIdLst>
    <p:sldLayoutId id="2147486384" r:id="rId1"/>
    <p:sldLayoutId id="2147486385" r:id="rId2"/>
    <p:sldLayoutId id="2147486386" r:id="rId3"/>
    <p:sldLayoutId id="2147486387" r:id="rId4"/>
    <p:sldLayoutId id="2147486388" r:id="rId5"/>
    <p:sldLayoutId id="2147486389" r:id="rId6"/>
    <p:sldLayoutId id="2147486390" r:id="rId7"/>
    <p:sldLayoutId id="2147486391" r:id="rId8"/>
    <p:sldLayoutId id="2147486392" r:id="rId9"/>
  </p:sldLayoutIdLst>
  <p:transition spd="med">
    <p:fade/>
  </p:transition>
  <p:hf sldNum="0" hdr="0"/>
  <p:txStyles>
    <p:titleStyle>
      <a:lvl1pPr algn="l" defTabSz="608013" rtl="0" eaLnBrk="0" fontAlgn="base" hangingPunct="0">
        <a:lnSpc>
          <a:spcPct val="90000"/>
        </a:lnSpc>
        <a:spcBef>
          <a:spcPct val="0"/>
        </a:spcBef>
        <a:spcAft>
          <a:spcPct val="0"/>
        </a:spcAft>
        <a:defRPr sz="3400" b="1" kern="1200">
          <a:solidFill>
            <a:srgbClr val="F06E00"/>
          </a:solidFill>
          <a:latin typeface="Arial" charset="0"/>
          <a:ea typeface="Arial" charset="0"/>
          <a:cs typeface="Arial" charset="0"/>
        </a:defRPr>
      </a:lvl1pPr>
      <a:lvl2pPr algn="l" defTabSz="608013" rtl="0" eaLnBrk="0" fontAlgn="base" hangingPunct="0">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2pPr>
      <a:lvl3pPr algn="l" defTabSz="608013" rtl="0" eaLnBrk="0" fontAlgn="base" hangingPunct="0">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3pPr>
      <a:lvl4pPr algn="l" defTabSz="608013" rtl="0" eaLnBrk="0" fontAlgn="base" hangingPunct="0">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4pPr>
      <a:lvl5pPr algn="l" defTabSz="608013" rtl="0" eaLnBrk="0" fontAlgn="base" hangingPunct="0">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5pPr>
      <a:lvl6pPr marL="457200" algn="l" defTabSz="608013" rtl="0" fontAlgn="base">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6pPr>
      <a:lvl7pPr marL="914400" algn="l" defTabSz="608013" rtl="0" fontAlgn="base">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7pPr>
      <a:lvl8pPr marL="1371600" algn="l" defTabSz="608013" rtl="0" fontAlgn="base">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8pPr>
      <a:lvl9pPr marL="1828800" algn="l" defTabSz="608013" rtl="0" fontAlgn="base">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9pPr>
    </p:titleStyle>
    <p:bodyStyle>
      <a:lvl1pPr marL="287338" indent="-287338" algn="l" defTabSz="608013" rtl="0" eaLnBrk="0" fontAlgn="base" hangingPunct="0">
        <a:spcBef>
          <a:spcPts val="400"/>
        </a:spcBef>
        <a:spcAft>
          <a:spcPct val="0"/>
        </a:spcAft>
        <a:buClr>
          <a:srgbClr val="F06E00"/>
        </a:buClr>
        <a:buSzPct val="100000"/>
        <a:buFont typeface="Wingdings 2" panose="05020102010507070707" pitchFamily="18" charset="2"/>
        <a:buChar char="¡"/>
        <a:defRPr lang="en-GB" sz="2400" kern="1200" dirty="0">
          <a:solidFill>
            <a:srgbClr val="000000"/>
          </a:solidFill>
          <a:latin typeface="Arial" charset="0"/>
          <a:ea typeface="Arial" charset="0"/>
          <a:cs typeface="Arial" charset="0"/>
        </a:defRPr>
      </a:lvl1pPr>
      <a:lvl2pPr marL="527050" indent="-239713" algn="l" defTabSz="608013" rtl="0" eaLnBrk="0" fontAlgn="base" hangingPunct="0">
        <a:spcBef>
          <a:spcPct val="0"/>
        </a:spcBef>
        <a:spcAft>
          <a:spcPct val="0"/>
        </a:spcAft>
        <a:buClr>
          <a:srgbClr val="F06E00"/>
        </a:buClr>
        <a:buFont typeface="Arial" panose="020B0604020202020204" pitchFamily="34" charset="0"/>
        <a:buChar char="•"/>
        <a:defRPr lang="en-GB" sz="2100" kern="1200" dirty="0">
          <a:solidFill>
            <a:srgbClr val="000000"/>
          </a:solidFill>
          <a:latin typeface="Arial" charset="0"/>
          <a:ea typeface="Arial" charset="0"/>
          <a:cs typeface="Arial" charset="0"/>
        </a:defRPr>
      </a:lvl2pPr>
      <a:lvl3pPr marL="766763" indent="-239713" algn="l" defTabSz="608013" rtl="0" eaLnBrk="0" fontAlgn="base" hangingPunct="0">
        <a:spcBef>
          <a:spcPct val="0"/>
        </a:spcBef>
        <a:spcAft>
          <a:spcPct val="0"/>
        </a:spcAft>
        <a:buClr>
          <a:srgbClr val="F06E00"/>
        </a:buClr>
        <a:buSzPct val="100000"/>
        <a:buFont typeface="Arial" panose="020B0604020202020204" pitchFamily="34" charset="0"/>
        <a:buChar char="•"/>
        <a:defRPr sz="2100" kern="1200">
          <a:solidFill>
            <a:srgbClr val="000000"/>
          </a:solidFill>
          <a:latin typeface="Arial" charset="0"/>
          <a:ea typeface="Arial" charset="0"/>
          <a:cs typeface="Arial" charset="0"/>
        </a:defRPr>
      </a:lvl3pPr>
      <a:lvl4pPr marL="1006475" indent="-238125" algn="l" defTabSz="608013" rtl="0" eaLnBrk="0" fontAlgn="base" hangingPunct="0">
        <a:spcBef>
          <a:spcPct val="0"/>
        </a:spcBef>
        <a:spcAft>
          <a:spcPct val="0"/>
        </a:spcAft>
        <a:buClr>
          <a:srgbClr val="F06E00"/>
        </a:buClr>
        <a:buSzPct val="100000"/>
        <a:buFont typeface="Arial" panose="020B0604020202020204" pitchFamily="34" charset="0"/>
        <a:buChar char="•"/>
        <a:defRPr sz="2100" kern="1200">
          <a:solidFill>
            <a:srgbClr val="000000"/>
          </a:solidFill>
          <a:latin typeface="Arial" charset="0"/>
          <a:ea typeface="Arial" charset="0"/>
          <a:cs typeface="Arial" charset="0"/>
        </a:defRPr>
      </a:lvl4pPr>
      <a:lvl5pPr algn="l" defTabSz="608013" rtl="0" eaLnBrk="0" fontAlgn="base" hangingPunct="0">
        <a:lnSpc>
          <a:spcPct val="90000"/>
        </a:lnSpc>
        <a:spcBef>
          <a:spcPct val="0"/>
        </a:spcBef>
        <a:spcAft>
          <a:spcPts val="400"/>
        </a:spcAft>
        <a:buClr>
          <a:schemeClr val="tx1"/>
        </a:buClr>
        <a:buSzPct val="110000"/>
        <a:buFont typeface="Arial" panose="020B0604020202020204" pitchFamily="34" charset="0"/>
        <a:defRPr sz="2400" b="1" kern="1200">
          <a:solidFill>
            <a:srgbClr val="000000"/>
          </a:solidFill>
          <a:latin typeface="Arial" charset="0"/>
          <a:ea typeface="Arial" charset="0"/>
          <a:cs typeface="Arial" charset="0"/>
        </a:defRPr>
      </a:lvl5pPr>
      <a:lvl6pPr marL="0" indent="0" algn="l" defTabSz="609597" rtl="0" eaLnBrk="1" latinLnBrk="0" hangingPunct="1">
        <a:lnSpc>
          <a:spcPct val="90000"/>
        </a:lnSpc>
        <a:spcBef>
          <a:spcPts val="0"/>
        </a:spcBef>
        <a:buClr>
          <a:schemeClr val="tx1"/>
        </a:buClr>
        <a:buSzPct val="110000"/>
        <a:buFont typeface="Arial"/>
        <a:buNone/>
        <a:defRPr lang="en-GB" sz="2400" b="0" i="0" kern="1200" spc="0" noProof="0" dirty="0">
          <a:solidFill>
            <a:srgbClr val="000000"/>
          </a:solidFill>
          <a:latin typeface="Arial" charset="0"/>
          <a:ea typeface="+mn-ea"/>
          <a:cs typeface="Arial" charset="0"/>
        </a:defRPr>
      </a:lvl6pPr>
      <a:lvl7pPr marL="3962374" indent="-304798" algn="l" defTabSz="609597" rtl="0" eaLnBrk="1" latinLnBrk="0" hangingPunct="1">
        <a:spcBef>
          <a:spcPct val="20000"/>
        </a:spcBef>
        <a:buFont typeface="Arial"/>
        <a:buChar char="•"/>
        <a:defRPr sz="2667" kern="1200">
          <a:solidFill>
            <a:schemeClr val="tx1"/>
          </a:solidFill>
          <a:latin typeface="+mn-lt"/>
          <a:ea typeface="+mn-ea"/>
          <a:cs typeface="+mn-cs"/>
        </a:defRPr>
      </a:lvl7pPr>
      <a:lvl8pPr marL="4571971" indent="-304798" algn="l" defTabSz="609597" rtl="0" eaLnBrk="1" latinLnBrk="0" hangingPunct="1">
        <a:spcBef>
          <a:spcPct val="20000"/>
        </a:spcBef>
        <a:buFont typeface="Arial"/>
        <a:buChar char="•"/>
        <a:defRPr sz="2667" kern="1200">
          <a:solidFill>
            <a:schemeClr val="tx1"/>
          </a:solidFill>
          <a:latin typeface="+mn-lt"/>
          <a:ea typeface="+mn-ea"/>
          <a:cs typeface="+mn-cs"/>
        </a:defRPr>
      </a:lvl8pPr>
      <a:lvl9pPr marL="5181568" indent="-304798" algn="l" defTabSz="609597"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97" rtl="0" eaLnBrk="1" latinLnBrk="0" hangingPunct="1">
        <a:defRPr sz="2400" kern="1200">
          <a:solidFill>
            <a:schemeClr val="tx1"/>
          </a:solidFill>
          <a:latin typeface="+mn-lt"/>
          <a:ea typeface="+mn-ea"/>
          <a:cs typeface="+mn-cs"/>
        </a:defRPr>
      </a:lvl1pPr>
      <a:lvl2pPr marL="609597" algn="l" defTabSz="609597" rtl="0" eaLnBrk="1" latinLnBrk="0" hangingPunct="1">
        <a:defRPr sz="2400" kern="1200">
          <a:solidFill>
            <a:schemeClr val="tx1"/>
          </a:solidFill>
          <a:latin typeface="+mn-lt"/>
          <a:ea typeface="+mn-ea"/>
          <a:cs typeface="+mn-cs"/>
        </a:defRPr>
      </a:lvl2pPr>
      <a:lvl3pPr marL="1219192" algn="l" defTabSz="609597" rtl="0" eaLnBrk="1" latinLnBrk="0" hangingPunct="1">
        <a:defRPr sz="2400" kern="1200">
          <a:solidFill>
            <a:schemeClr val="tx1"/>
          </a:solidFill>
          <a:latin typeface="+mn-lt"/>
          <a:ea typeface="+mn-ea"/>
          <a:cs typeface="+mn-cs"/>
        </a:defRPr>
      </a:lvl3pPr>
      <a:lvl4pPr marL="1828789" algn="l" defTabSz="609597" rtl="0" eaLnBrk="1" latinLnBrk="0" hangingPunct="1">
        <a:defRPr sz="2400" kern="1200">
          <a:solidFill>
            <a:schemeClr val="tx1"/>
          </a:solidFill>
          <a:latin typeface="+mn-lt"/>
          <a:ea typeface="+mn-ea"/>
          <a:cs typeface="+mn-cs"/>
        </a:defRPr>
      </a:lvl4pPr>
      <a:lvl5pPr marL="2438384" algn="l" defTabSz="609597" rtl="0" eaLnBrk="1" latinLnBrk="0" hangingPunct="1">
        <a:defRPr sz="2400" kern="1200">
          <a:solidFill>
            <a:schemeClr val="tx1"/>
          </a:solidFill>
          <a:latin typeface="+mn-lt"/>
          <a:ea typeface="+mn-ea"/>
          <a:cs typeface="+mn-cs"/>
        </a:defRPr>
      </a:lvl5pPr>
      <a:lvl6pPr marL="3047980" algn="l" defTabSz="609597" rtl="0" eaLnBrk="1" latinLnBrk="0" hangingPunct="1">
        <a:defRPr sz="2400" kern="1200">
          <a:solidFill>
            <a:schemeClr val="tx1"/>
          </a:solidFill>
          <a:latin typeface="+mn-lt"/>
          <a:ea typeface="+mn-ea"/>
          <a:cs typeface="+mn-cs"/>
        </a:defRPr>
      </a:lvl6pPr>
      <a:lvl7pPr marL="3657577" algn="l" defTabSz="609597" rtl="0" eaLnBrk="1" latinLnBrk="0" hangingPunct="1">
        <a:defRPr sz="2400" kern="1200">
          <a:solidFill>
            <a:schemeClr val="tx1"/>
          </a:solidFill>
          <a:latin typeface="+mn-lt"/>
          <a:ea typeface="+mn-ea"/>
          <a:cs typeface="+mn-cs"/>
        </a:defRPr>
      </a:lvl7pPr>
      <a:lvl8pPr marL="4267173" algn="l" defTabSz="609597" rtl="0" eaLnBrk="1" latinLnBrk="0" hangingPunct="1">
        <a:defRPr sz="2400" kern="1200">
          <a:solidFill>
            <a:schemeClr val="tx1"/>
          </a:solidFill>
          <a:latin typeface="+mn-lt"/>
          <a:ea typeface="+mn-ea"/>
          <a:cs typeface="+mn-cs"/>
        </a:defRPr>
      </a:lvl8pPr>
      <a:lvl9pPr marL="4876769" algn="l" defTabSz="609597"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13" descr="tetiere">
            <a:extLst>
              <a:ext uri="{FF2B5EF4-FFF2-40B4-BE49-F238E27FC236}">
                <a16:creationId xmlns:a16="http://schemas.microsoft.com/office/drawing/2014/main" id="{DB89A867-B298-4BE5-2EF0-00A81F4EA50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a:extLst>
              <a:ext uri="{FF2B5EF4-FFF2-40B4-BE49-F238E27FC236}">
                <a16:creationId xmlns:a16="http://schemas.microsoft.com/office/drawing/2014/main" id="{422BC816-8218-4EBA-2022-B2EABF3D99BE}"/>
              </a:ext>
            </a:extLst>
          </p:cNvPr>
          <p:cNvSpPr>
            <a:spLocks noGrp="1" noChangeArrowheads="1"/>
          </p:cNvSpPr>
          <p:nvPr>
            <p:ph type="title"/>
          </p:nvPr>
        </p:nvSpPr>
        <p:spPr bwMode="auto">
          <a:xfrm>
            <a:off x="814388" y="25400"/>
            <a:ext cx="10658475"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de-DE"/>
              <a:t>Click to add title</a:t>
            </a:r>
          </a:p>
        </p:txBody>
      </p:sp>
      <p:sp>
        <p:nvSpPr>
          <p:cNvPr id="8196" name="Rectangle 3">
            <a:extLst>
              <a:ext uri="{FF2B5EF4-FFF2-40B4-BE49-F238E27FC236}">
                <a16:creationId xmlns:a16="http://schemas.microsoft.com/office/drawing/2014/main" id="{A4356952-36CC-147F-1AB6-9F52C38FFB78}"/>
              </a:ext>
            </a:extLst>
          </p:cNvPr>
          <p:cNvSpPr>
            <a:spLocks noGrp="1" noChangeArrowheads="1"/>
          </p:cNvSpPr>
          <p:nvPr>
            <p:ph type="body" idx="1"/>
          </p:nvPr>
        </p:nvSpPr>
        <p:spPr bwMode="auto">
          <a:xfrm>
            <a:off x="814388" y="1916113"/>
            <a:ext cx="10685462"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de-DE"/>
              <a:t>Click to edit master text styles </a:t>
            </a:r>
          </a:p>
          <a:p>
            <a:pPr lvl="1"/>
            <a:r>
              <a:rPr lang="en-GB" altLang="de-DE"/>
              <a:t>Second level</a:t>
            </a:r>
          </a:p>
          <a:p>
            <a:pPr lvl="2"/>
            <a:r>
              <a:rPr lang="en-GB" altLang="de-DE"/>
              <a:t>Third level</a:t>
            </a:r>
          </a:p>
          <a:p>
            <a:pPr lvl="3"/>
            <a:r>
              <a:rPr lang="en-GB" altLang="de-DE"/>
              <a:t>Fourth level</a:t>
            </a:r>
          </a:p>
          <a:p>
            <a:pPr lvl="4"/>
            <a:r>
              <a:rPr lang="en-GB" altLang="de-DE"/>
              <a:t>Fifth level</a:t>
            </a:r>
          </a:p>
          <a:p>
            <a:pPr lvl="4"/>
            <a:endParaRPr lang="en-GB" altLang="de-DE"/>
          </a:p>
        </p:txBody>
      </p:sp>
      <p:pic>
        <p:nvPicPr>
          <p:cNvPr id="8197" name="Picture 21" descr="logint">
            <a:extLst>
              <a:ext uri="{FF2B5EF4-FFF2-40B4-BE49-F238E27FC236}">
                <a16:creationId xmlns:a16="http://schemas.microsoft.com/office/drawing/2014/main" id="{FBE2EE90-CAF9-3A6F-6E81-10B553E98AE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59900" y="6411913"/>
            <a:ext cx="21320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23">
            <a:extLst>
              <a:ext uri="{FF2B5EF4-FFF2-40B4-BE49-F238E27FC236}">
                <a16:creationId xmlns:a16="http://schemas.microsoft.com/office/drawing/2014/main" id="{F40C699D-289D-D153-9333-053C1DAC31CC}"/>
              </a:ext>
            </a:extLst>
          </p:cNvPr>
          <p:cNvSpPr>
            <a:spLocks noChangeArrowheads="1"/>
          </p:cNvSpPr>
          <p:nvPr/>
        </p:nvSpPr>
        <p:spPr bwMode="auto">
          <a:xfrm>
            <a:off x="531813" y="6564313"/>
            <a:ext cx="5889625" cy="222250"/>
          </a:xfrm>
          <a:prstGeom prst="rect">
            <a:avLst/>
          </a:prstGeom>
          <a:noFill/>
          <a:ln>
            <a:noFill/>
          </a:ln>
        </p:spPr>
        <p:txBody>
          <a:bodyPr lIns="0" tIns="0" rIns="0" bIns="0" anchor="ctr">
            <a:spAutoFit/>
          </a:bodyP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lnSpc>
                <a:spcPct val="80000"/>
              </a:lnSpc>
              <a:defRPr/>
            </a:pPr>
            <a:r>
              <a:rPr lang="de-DE" altLang="de-DE" sz="600" noProof="1">
                <a:solidFill>
                  <a:srgbClr val="8C8C8C"/>
                </a:solidFill>
              </a:rPr>
              <a:t>© ALSTOM 2012. All rights reserved. Information contained in this document is indicative only. No representation or warranty is given or should be relied on that it is complete or correct or will apply to any particular project. This will depend on the technical and commercial circumstances. It is provided without liability and is subject to change without notice. Reproduction, use or disclosure to third parties, without express written authority, is strictly prohibited. </a:t>
            </a:r>
          </a:p>
        </p:txBody>
      </p:sp>
      <p:sp>
        <p:nvSpPr>
          <p:cNvPr id="1031" name="TextBox 7">
            <a:extLst>
              <a:ext uri="{FF2B5EF4-FFF2-40B4-BE49-F238E27FC236}">
                <a16:creationId xmlns:a16="http://schemas.microsoft.com/office/drawing/2014/main" id="{CB8E060A-F2C4-2D48-C20C-F0DE9B2F9EC1}"/>
              </a:ext>
            </a:extLst>
          </p:cNvPr>
          <p:cNvSpPr txBox="1">
            <a:spLocks noChangeArrowheads="1"/>
          </p:cNvSpPr>
          <p:nvPr/>
        </p:nvSpPr>
        <p:spPr bwMode="auto">
          <a:xfrm>
            <a:off x="400050" y="6318250"/>
            <a:ext cx="4032250" cy="246063"/>
          </a:xfrm>
          <a:prstGeom prst="rect">
            <a:avLst/>
          </a:prstGeom>
          <a:noFill/>
          <a:ln>
            <a:noFill/>
          </a:ln>
        </p:spPr>
        <p:txBody>
          <a:bodyPr>
            <a:spAutoFit/>
          </a:bodyP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defRPr/>
            </a:pPr>
            <a:r>
              <a:rPr lang="en-US" altLang="cs-CZ" sz="1000">
                <a:solidFill>
                  <a:srgbClr val="909090"/>
                </a:solidFill>
              </a:rPr>
              <a:t>Thermal Power Presentation – September 2012 </a:t>
            </a:r>
            <a:r>
              <a:rPr lang="en-GB" altLang="cs-CZ" sz="1000">
                <a:solidFill>
                  <a:srgbClr val="909090"/>
                </a:solidFill>
              </a:rPr>
              <a:t>- P </a:t>
            </a:r>
            <a:fld id="{1CCCA451-0B2C-4617-BCC9-02E527815BA1}" type="slidenum">
              <a:rPr lang="en-GB" altLang="cs-CZ" sz="1000">
                <a:solidFill>
                  <a:srgbClr val="909090"/>
                </a:solidFill>
              </a:rPr>
              <a:pPr eaLnBrk="1" hangingPunct="1">
                <a:defRPr/>
              </a:pPr>
              <a:t>‹Nr.›</a:t>
            </a:fld>
            <a:endParaRPr lang="en-GB" altLang="cs-CZ" sz="1000">
              <a:solidFill>
                <a:srgbClr val="909090"/>
              </a:solidFill>
            </a:endParaRPr>
          </a:p>
        </p:txBody>
      </p:sp>
    </p:spTree>
  </p:cSld>
  <p:clrMap bg1="lt1" tx1="dk1" bg2="lt2" tx2="dk2" accent1="accent1" accent2="accent2" accent3="accent3" accent4="accent4" accent5="accent5" accent6="accent6" hlink="hlink" folHlink="folHlink"/>
  <p:sldLayoutIdLst>
    <p:sldLayoutId id="2147486393" r:id="rId1"/>
    <p:sldLayoutId id="2147486352" r:id="rId2"/>
    <p:sldLayoutId id="2147486353" r:id="rId3"/>
    <p:sldLayoutId id="2147486354" r:id="rId4"/>
    <p:sldLayoutId id="2147486394" r:id="rId5"/>
    <p:sldLayoutId id="2147486355" r:id="rId6"/>
    <p:sldLayoutId id="2147486395" r:id="rId7"/>
    <p:sldLayoutId id="2147486356" r:id="rId8"/>
    <p:sldLayoutId id="2147486396" r:id="rId9"/>
    <p:sldLayoutId id="2147486397" r:id="rId10"/>
  </p:sldLayoutIdLst>
  <p:hf sldNum="0" hdr="0" dt="0"/>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lstom" pitchFamily="2" charset="0"/>
        </a:defRPr>
      </a:lvl2pPr>
      <a:lvl3pPr algn="l" rtl="0" eaLnBrk="0" fontAlgn="base" hangingPunct="0">
        <a:lnSpc>
          <a:spcPct val="90000"/>
        </a:lnSpc>
        <a:spcBef>
          <a:spcPct val="0"/>
        </a:spcBef>
        <a:spcAft>
          <a:spcPct val="0"/>
        </a:spcAft>
        <a:defRPr sz="2800">
          <a:solidFill>
            <a:schemeClr val="tx2"/>
          </a:solidFill>
          <a:latin typeface="Alstom" pitchFamily="2" charset="0"/>
        </a:defRPr>
      </a:lvl3pPr>
      <a:lvl4pPr algn="l" rtl="0" eaLnBrk="0" fontAlgn="base" hangingPunct="0">
        <a:lnSpc>
          <a:spcPct val="90000"/>
        </a:lnSpc>
        <a:spcBef>
          <a:spcPct val="0"/>
        </a:spcBef>
        <a:spcAft>
          <a:spcPct val="0"/>
        </a:spcAft>
        <a:defRPr sz="2800">
          <a:solidFill>
            <a:schemeClr val="tx2"/>
          </a:solidFill>
          <a:latin typeface="Alstom" pitchFamily="2" charset="0"/>
        </a:defRPr>
      </a:lvl4pPr>
      <a:lvl5pPr algn="l" rtl="0" eaLnBrk="0" fontAlgn="base" hangingPunct="0">
        <a:lnSpc>
          <a:spcPct val="90000"/>
        </a:lnSpc>
        <a:spcBef>
          <a:spcPct val="0"/>
        </a:spcBef>
        <a:spcAft>
          <a:spcPct val="0"/>
        </a:spcAft>
        <a:defRPr sz="2800">
          <a:solidFill>
            <a:schemeClr val="tx2"/>
          </a:solidFill>
          <a:latin typeface="Alstom" pitchFamily="2" charset="0"/>
        </a:defRPr>
      </a:lvl5pPr>
      <a:lvl6pPr marL="457200" algn="l" rtl="0" fontAlgn="base">
        <a:lnSpc>
          <a:spcPct val="90000"/>
        </a:lnSpc>
        <a:spcBef>
          <a:spcPct val="0"/>
        </a:spcBef>
        <a:spcAft>
          <a:spcPct val="0"/>
        </a:spcAft>
        <a:defRPr sz="2800">
          <a:solidFill>
            <a:schemeClr val="tx2"/>
          </a:solidFill>
          <a:latin typeface="Alstom" pitchFamily="2" charset="0"/>
        </a:defRPr>
      </a:lvl6pPr>
      <a:lvl7pPr marL="914400" algn="l" rtl="0" fontAlgn="base">
        <a:lnSpc>
          <a:spcPct val="90000"/>
        </a:lnSpc>
        <a:spcBef>
          <a:spcPct val="0"/>
        </a:spcBef>
        <a:spcAft>
          <a:spcPct val="0"/>
        </a:spcAft>
        <a:defRPr sz="2800">
          <a:solidFill>
            <a:schemeClr val="tx2"/>
          </a:solidFill>
          <a:latin typeface="Alstom" pitchFamily="2" charset="0"/>
        </a:defRPr>
      </a:lvl7pPr>
      <a:lvl8pPr marL="1371600" algn="l" rtl="0" fontAlgn="base">
        <a:lnSpc>
          <a:spcPct val="90000"/>
        </a:lnSpc>
        <a:spcBef>
          <a:spcPct val="0"/>
        </a:spcBef>
        <a:spcAft>
          <a:spcPct val="0"/>
        </a:spcAft>
        <a:defRPr sz="2800">
          <a:solidFill>
            <a:schemeClr val="tx2"/>
          </a:solidFill>
          <a:latin typeface="Alstom" pitchFamily="2" charset="0"/>
        </a:defRPr>
      </a:lvl8pPr>
      <a:lvl9pPr marL="1828800" algn="l" rtl="0" fontAlgn="base">
        <a:lnSpc>
          <a:spcPct val="90000"/>
        </a:lnSpc>
        <a:spcBef>
          <a:spcPct val="0"/>
        </a:spcBef>
        <a:spcAft>
          <a:spcPct val="0"/>
        </a:spcAft>
        <a:defRPr sz="2800">
          <a:solidFill>
            <a:schemeClr val="tx2"/>
          </a:solidFill>
          <a:latin typeface="Alstom" pitchFamily="2" charset="0"/>
        </a:defRPr>
      </a:lvl9pPr>
    </p:titleStyle>
    <p:bodyStyle>
      <a:lvl1pPr marL="180975" indent="-180975" algn="l" rtl="0" eaLnBrk="0" fontAlgn="base" hangingPunct="0">
        <a:lnSpc>
          <a:spcPct val="90000"/>
        </a:lnSpc>
        <a:spcBef>
          <a:spcPts val="1000"/>
        </a:spcBef>
        <a:spcAft>
          <a:spcPts val="600"/>
        </a:spcAft>
        <a:buClr>
          <a:srgbClr val="1B5CA5"/>
        </a:buClr>
        <a:buFont typeface="Arial" panose="020B0604020202020204" pitchFamily="34" charset="0"/>
        <a:buChar char="•"/>
        <a:defRPr sz="2400">
          <a:solidFill>
            <a:srgbClr val="5F5F5F"/>
          </a:solidFill>
          <a:latin typeface="+mn-lt"/>
          <a:ea typeface="+mn-ea"/>
          <a:cs typeface="+mn-cs"/>
        </a:defRPr>
      </a:lvl1pPr>
      <a:lvl2pPr marL="628650" indent="-171450" algn="l" rtl="0" eaLnBrk="0" fontAlgn="base" hangingPunct="0">
        <a:lnSpc>
          <a:spcPct val="90000"/>
        </a:lnSpc>
        <a:spcBef>
          <a:spcPct val="0"/>
        </a:spcBef>
        <a:spcAft>
          <a:spcPct val="0"/>
        </a:spcAft>
        <a:buClr>
          <a:srgbClr val="1B5CA5"/>
        </a:buClr>
        <a:buFont typeface="Alstom" pitchFamily="2" charset="0"/>
        <a:buChar char="−"/>
        <a:defRPr sz="2200">
          <a:solidFill>
            <a:srgbClr val="5F5F5F"/>
          </a:solidFill>
          <a:latin typeface="+mn-lt"/>
        </a:defRPr>
      </a:lvl2pPr>
      <a:lvl3pPr marL="1076325" indent="-161925" algn="l" rtl="0" eaLnBrk="0" fontAlgn="base" hangingPunct="0">
        <a:spcBef>
          <a:spcPct val="20000"/>
        </a:spcBef>
        <a:spcAft>
          <a:spcPct val="0"/>
        </a:spcAft>
        <a:buClr>
          <a:srgbClr val="1B5CA5"/>
        </a:buClr>
        <a:buFont typeface="Arial" panose="020B0604020202020204" pitchFamily="34" charset="0"/>
        <a:buChar char="•"/>
        <a:defRPr sz="2000">
          <a:solidFill>
            <a:srgbClr val="5F5F5F"/>
          </a:solidFill>
          <a:latin typeface="+mn-lt"/>
        </a:defRPr>
      </a:lvl3pPr>
      <a:lvl4pPr marL="1524000" indent="-152400" algn="l" rtl="0" eaLnBrk="0" fontAlgn="base" hangingPunct="0">
        <a:spcBef>
          <a:spcPct val="20000"/>
        </a:spcBef>
        <a:spcAft>
          <a:spcPct val="0"/>
        </a:spcAft>
        <a:buClr>
          <a:srgbClr val="1B5CA5"/>
        </a:buClr>
        <a:buFont typeface="Alstom" pitchFamily="2" charset="0"/>
        <a:buChar char="−"/>
        <a:defRPr>
          <a:solidFill>
            <a:srgbClr val="5F5F5F"/>
          </a:solidFill>
          <a:latin typeface="+mn-lt"/>
        </a:defRPr>
      </a:lvl4pPr>
      <a:lvl5pPr marL="1971675" indent="-142875" algn="l" rtl="0" eaLnBrk="0" fontAlgn="base" hangingPunct="0">
        <a:spcBef>
          <a:spcPct val="20000"/>
        </a:spcBef>
        <a:spcAft>
          <a:spcPct val="0"/>
        </a:spcAft>
        <a:buClr>
          <a:srgbClr val="1B5CA5"/>
        </a:buClr>
        <a:buFont typeface="Arial" panose="020B0604020202020204" pitchFamily="34" charset="0"/>
        <a:buChar char="•"/>
        <a:defRPr>
          <a:solidFill>
            <a:srgbClr val="5F5F5F"/>
          </a:solidFill>
          <a:latin typeface="+mn-lt"/>
        </a:defRPr>
      </a:lvl5pPr>
      <a:lvl6pPr marL="2514600" indent="-228600" algn="l" rtl="0" fontAlgn="base">
        <a:spcBef>
          <a:spcPct val="20000"/>
        </a:spcBef>
        <a:spcAft>
          <a:spcPct val="0"/>
        </a:spcAft>
        <a:buClr>
          <a:srgbClr val="1B5CA5"/>
        </a:buClr>
        <a:buFont typeface="Arial" pitchFamily="34" charset="0"/>
        <a:buChar char="•"/>
        <a:defRPr>
          <a:solidFill>
            <a:srgbClr val="5F5F5F"/>
          </a:solidFill>
          <a:latin typeface="+mn-lt"/>
        </a:defRPr>
      </a:lvl6pPr>
      <a:lvl7pPr marL="2971800" indent="-228600" algn="l" rtl="0" fontAlgn="base">
        <a:spcBef>
          <a:spcPct val="20000"/>
        </a:spcBef>
        <a:spcAft>
          <a:spcPct val="0"/>
        </a:spcAft>
        <a:buClr>
          <a:srgbClr val="1B5CA5"/>
        </a:buClr>
        <a:buFont typeface="Arial" pitchFamily="34" charset="0"/>
        <a:buChar char="•"/>
        <a:defRPr>
          <a:solidFill>
            <a:srgbClr val="5F5F5F"/>
          </a:solidFill>
          <a:latin typeface="+mn-lt"/>
        </a:defRPr>
      </a:lvl7pPr>
      <a:lvl8pPr marL="3429000" indent="-228600" algn="l" rtl="0" fontAlgn="base">
        <a:spcBef>
          <a:spcPct val="20000"/>
        </a:spcBef>
        <a:spcAft>
          <a:spcPct val="0"/>
        </a:spcAft>
        <a:buClr>
          <a:srgbClr val="1B5CA5"/>
        </a:buClr>
        <a:buFont typeface="Arial" pitchFamily="34" charset="0"/>
        <a:buChar char="•"/>
        <a:defRPr>
          <a:solidFill>
            <a:srgbClr val="5F5F5F"/>
          </a:solidFill>
          <a:latin typeface="+mn-lt"/>
        </a:defRPr>
      </a:lvl8pPr>
      <a:lvl9pPr marL="3886200" indent="-228600" algn="l" rtl="0" fontAlgn="base">
        <a:spcBef>
          <a:spcPct val="20000"/>
        </a:spcBef>
        <a:spcAft>
          <a:spcPct val="0"/>
        </a:spcAft>
        <a:buClr>
          <a:srgbClr val="1B5CA5"/>
        </a:buClr>
        <a:buFont typeface="Arial" pitchFamily="34" charset="0"/>
        <a:buChar char="•"/>
        <a:defRPr>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32" descr="bandeau_2">
            <a:extLst>
              <a:ext uri="{FF2B5EF4-FFF2-40B4-BE49-F238E27FC236}">
                <a16:creationId xmlns:a16="http://schemas.microsoft.com/office/drawing/2014/main" id="{DB9C9A37-6F36-F602-2C99-2F7E55F0695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8" y="569913"/>
            <a:ext cx="12192001"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a:extLst>
              <a:ext uri="{FF2B5EF4-FFF2-40B4-BE49-F238E27FC236}">
                <a16:creationId xmlns:a16="http://schemas.microsoft.com/office/drawing/2014/main" id="{91901D05-2483-4262-472F-35CF6AE8A819}"/>
              </a:ext>
            </a:extLst>
          </p:cNvPr>
          <p:cNvSpPr>
            <a:spLocks noGrp="1" noChangeArrowheads="1"/>
          </p:cNvSpPr>
          <p:nvPr>
            <p:ph type="title"/>
          </p:nvPr>
        </p:nvSpPr>
        <p:spPr bwMode="auto">
          <a:xfrm>
            <a:off x="633413" y="25400"/>
            <a:ext cx="10947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add title</a:t>
            </a:r>
          </a:p>
        </p:txBody>
      </p:sp>
      <p:pic>
        <p:nvPicPr>
          <p:cNvPr id="9220" name="Picture 21" descr="logint">
            <a:extLst>
              <a:ext uri="{FF2B5EF4-FFF2-40B4-BE49-F238E27FC236}">
                <a16:creationId xmlns:a16="http://schemas.microsoft.com/office/drawing/2014/main" id="{0A57C8AF-E34A-C515-6322-96005AC972F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734550" y="6454775"/>
            <a:ext cx="1854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3">
            <a:extLst>
              <a:ext uri="{FF2B5EF4-FFF2-40B4-BE49-F238E27FC236}">
                <a16:creationId xmlns:a16="http://schemas.microsoft.com/office/drawing/2014/main" id="{9725922A-D2F9-06E9-C5DC-4D73F02CEB53}"/>
              </a:ext>
            </a:extLst>
          </p:cNvPr>
          <p:cNvSpPr>
            <a:spLocks noChangeArrowheads="1"/>
          </p:cNvSpPr>
          <p:nvPr/>
        </p:nvSpPr>
        <p:spPr bwMode="auto">
          <a:xfrm>
            <a:off x="628650" y="6537325"/>
            <a:ext cx="5891213" cy="184150"/>
          </a:xfrm>
          <a:prstGeom prst="rect">
            <a:avLst/>
          </a:prstGeom>
          <a:noFill/>
          <a:ln>
            <a:noFill/>
          </a:ln>
        </p:spPr>
        <p:txBody>
          <a:bodyPr lIns="0" tIns="0" rIns="0" bIns="0" anchor="ctr">
            <a:spAutoFit/>
          </a:bodyP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lnSpc>
                <a:spcPct val="80000"/>
              </a:lnSpc>
              <a:defRPr/>
            </a:pPr>
            <a:r>
              <a:rPr lang="en-US" altLang="en-US" sz="500" noProof="1">
                <a:solidFill>
                  <a:srgbClr val="8C8C8C"/>
                </a:solidFill>
                <a:latin typeface="Arial" pitchFamily="34" charset="0"/>
              </a:rPr>
              <a:t>© ALSTOM 2015. All rights reserved. Information contained in this document is indicative only. No representation or warranty is given or should be relied on that it is complete or correct or will apply to any particular project. This will depend on the technical and commercial circumstances. It is provided without liability and is subject to change without notice. Reproduction, use or disclosure to third parties, without express written authority, is strictly prohibited. </a:t>
            </a:r>
          </a:p>
        </p:txBody>
      </p:sp>
      <p:sp>
        <p:nvSpPr>
          <p:cNvPr id="1030" name="TextBox 7">
            <a:extLst>
              <a:ext uri="{FF2B5EF4-FFF2-40B4-BE49-F238E27FC236}">
                <a16:creationId xmlns:a16="http://schemas.microsoft.com/office/drawing/2014/main" id="{00F9AB21-781F-E74A-BBCE-3CD888DB1740}"/>
              </a:ext>
            </a:extLst>
          </p:cNvPr>
          <p:cNvSpPr txBox="1">
            <a:spLocks noChangeArrowheads="1"/>
          </p:cNvSpPr>
          <p:nvPr/>
        </p:nvSpPr>
        <p:spPr bwMode="auto">
          <a:xfrm>
            <a:off x="495300" y="6332538"/>
            <a:ext cx="10990263" cy="215900"/>
          </a:xfrm>
          <a:prstGeom prst="rect">
            <a:avLst/>
          </a:prstGeom>
          <a:noFill/>
          <a:ln>
            <a:noFill/>
          </a:ln>
        </p:spPr>
        <p:txBody>
          <a:bodyPr>
            <a:spAutoFit/>
          </a:bodyPr>
          <a:lstStyle>
            <a:lvl1pPr>
              <a:defRPr sz="1400">
                <a:solidFill>
                  <a:schemeClr val="tx1"/>
                </a:solidFill>
                <a:latin typeface="Alstom" pitchFamily="2" charset="0"/>
                <a:cs typeface="Arial" panose="020B0604020202020204" pitchFamily="34" charset="0"/>
              </a:defRPr>
            </a:lvl1pPr>
            <a:lvl2pPr marL="742950" indent="-285750">
              <a:defRPr sz="1400">
                <a:solidFill>
                  <a:schemeClr val="tx1"/>
                </a:solidFill>
                <a:latin typeface="Alstom" pitchFamily="2" charset="0"/>
                <a:cs typeface="Arial" panose="020B0604020202020204" pitchFamily="34" charset="0"/>
              </a:defRPr>
            </a:lvl2pPr>
            <a:lvl3pPr marL="1143000" indent="-228600">
              <a:defRPr sz="1400">
                <a:solidFill>
                  <a:schemeClr val="tx1"/>
                </a:solidFill>
                <a:latin typeface="Alstom" pitchFamily="2" charset="0"/>
                <a:cs typeface="Arial" panose="020B0604020202020204" pitchFamily="34" charset="0"/>
              </a:defRPr>
            </a:lvl3pPr>
            <a:lvl4pPr marL="1600200" indent="-228600">
              <a:defRPr sz="1400">
                <a:solidFill>
                  <a:schemeClr val="tx1"/>
                </a:solidFill>
                <a:latin typeface="Alstom" pitchFamily="2" charset="0"/>
                <a:cs typeface="Arial" panose="020B0604020202020204" pitchFamily="34" charset="0"/>
              </a:defRPr>
            </a:lvl4pPr>
            <a:lvl5pPr marL="2057400" indent="-228600">
              <a:defRPr sz="1400">
                <a:solidFill>
                  <a:schemeClr val="tx1"/>
                </a:solidFill>
                <a:latin typeface="Alstom" pitchFamily="2"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lstom" pitchFamily="2"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lstom" pitchFamily="2"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lstom" pitchFamily="2"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lstom" pitchFamily="2" charset="0"/>
                <a:cs typeface="Arial" panose="020B0604020202020204" pitchFamily="34" charset="0"/>
              </a:defRPr>
            </a:lvl9pPr>
          </a:lstStyle>
          <a:p>
            <a:pPr eaLnBrk="1" hangingPunct="1">
              <a:defRPr/>
            </a:pPr>
            <a:r>
              <a:rPr lang="en-GB" altLang="en-US" sz="800">
                <a:solidFill>
                  <a:srgbClr val="BFBFBF"/>
                </a:solidFill>
                <a:latin typeface="Arial" panose="020B0604020202020204" pitchFamily="34" charset="0"/>
              </a:rPr>
              <a:t>   © ALSTOm Technology 2015 		SIRM2015- </a:t>
            </a:r>
            <a:fld id="{41D4283F-630D-4A68-BCA9-E1F52FE5BA25}" type="datetime1">
              <a:rPr lang="en-GB" altLang="en-US" sz="800">
                <a:solidFill>
                  <a:srgbClr val="BFBFBF"/>
                </a:solidFill>
                <a:latin typeface="Arial" panose="020B0604020202020204" pitchFamily="34" charset="0"/>
              </a:rPr>
              <a:pPr eaLnBrk="1" hangingPunct="1">
                <a:defRPr/>
              </a:pPr>
              <a:t>23/01/2024</a:t>
            </a:fld>
            <a:r>
              <a:rPr lang="en-GB" altLang="en-US" sz="800">
                <a:solidFill>
                  <a:srgbClr val="BFBFBF"/>
                </a:solidFill>
                <a:latin typeface="Arial" panose="020B0604020202020204" pitchFamily="34" charset="0"/>
              </a:rPr>
              <a:t> 			 P </a:t>
            </a:r>
            <a:fld id="{2949A763-5221-4DEA-8221-04349A33005A}" type="slidenum">
              <a:rPr lang="en-GB" altLang="en-US" sz="800">
                <a:solidFill>
                  <a:srgbClr val="BFBFBF"/>
                </a:solidFill>
                <a:latin typeface="Arial" panose="020B0604020202020204" pitchFamily="34" charset="0"/>
              </a:rPr>
              <a:pPr eaLnBrk="1" hangingPunct="1">
                <a:defRPr/>
              </a:pPr>
              <a:t>‹Nr.›</a:t>
            </a:fld>
            <a:endParaRPr lang="en-GB" altLang="en-US" sz="800">
              <a:solidFill>
                <a:srgbClr val="BFBFBF"/>
              </a:solidFill>
              <a:latin typeface="Arial" panose="020B0604020202020204" pitchFamily="34" charset="0"/>
            </a:endParaRPr>
          </a:p>
        </p:txBody>
      </p:sp>
      <p:sp>
        <p:nvSpPr>
          <p:cNvPr id="9223" name="Text Placeholder 10">
            <a:extLst>
              <a:ext uri="{FF2B5EF4-FFF2-40B4-BE49-F238E27FC236}">
                <a16:creationId xmlns:a16="http://schemas.microsoft.com/office/drawing/2014/main" id="{0233EEA2-FE4B-AB08-83E3-16D3D125DA37}"/>
              </a:ext>
            </a:extLst>
          </p:cNvPr>
          <p:cNvSpPr>
            <a:spLocks noGrp="1"/>
          </p:cNvSpPr>
          <p:nvPr>
            <p:ph type="body" idx="1"/>
          </p:nvPr>
        </p:nvSpPr>
        <p:spPr bwMode="auto">
          <a:xfrm>
            <a:off x="609600" y="1924050"/>
            <a:ext cx="10972800"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add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6398" r:id="rId1"/>
    <p:sldLayoutId id="2147486357" r:id="rId2"/>
    <p:sldLayoutId id="2147486358" r:id="rId3"/>
    <p:sldLayoutId id="2147486359" r:id="rId4"/>
    <p:sldLayoutId id="2147486360" r:id="rId5"/>
    <p:sldLayoutId id="2147486361" r:id="rId6"/>
    <p:sldLayoutId id="2147486362" r:id="rId7"/>
    <p:sldLayoutId id="2147486363" r:id="rId8"/>
    <p:sldLayoutId id="2147486364" r:id="rId9"/>
    <p:sldLayoutId id="2147486365" r:id="rId10"/>
    <p:sldLayoutId id="2147486366" r:id="rId11"/>
    <p:sldLayoutId id="2147486399" r:id="rId12"/>
    <p:sldLayoutId id="2147486367" r:id="rId13"/>
    <p:sldLayoutId id="2147486400" r:id="rId14"/>
  </p:sldLayoutIdLst>
  <p:hf sldNum="0" hdr="0" dt="0"/>
  <p:txStyles>
    <p:titleStyle>
      <a:lvl1pPr algn="l" rtl="0" eaLnBrk="0" fontAlgn="base" hangingPunct="0">
        <a:lnSpc>
          <a:spcPct val="90000"/>
        </a:lnSpc>
        <a:spcBef>
          <a:spcPct val="0"/>
        </a:spcBef>
        <a:spcAft>
          <a:spcPct val="0"/>
        </a:spcAft>
        <a:defRPr sz="2600">
          <a:solidFill>
            <a:schemeClr val="accent1"/>
          </a:solidFill>
          <a:latin typeface="+mj-lt"/>
          <a:ea typeface="+mj-ea"/>
          <a:cs typeface="Arial" pitchFamily="34" charset="0"/>
        </a:defRPr>
      </a:lvl1pPr>
      <a:lvl2pPr algn="l" rtl="0" eaLnBrk="0" fontAlgn="base" hangingPunct="0">
        <a:lnSpc>
          <a:spcPct val="90000"/>
        </a:lnSpc>
        <a:spcBef>
          <a:spcPct val="0"/>
        </a:spcBef>
        <a:spcAft>
          <a:spcPct val="0"/>
        </a:spcAft>
        <a:defRPr sz="2600">
          <a:solidFill>
            <a:schemeClr val="accent1"/>
          </a:solidFill>
          <a:latin typeface="Arial" pitchFamily="34" charset="0"/>
          <a:cs typeface="Arial" pitchFamily="34" charset="0"/>
        </a:defRPr>
      </a:lvl2pPr>
      <a:lvl3pPr algn="l" rtl="0" eaLnBrk="0" fontAlgn="base" hangingPunct="0">
        <a:lnSpc>
          <a:spcPct val="90000"/>
        </a:lnSpc>
        <a:spcBef>
          <a:spcPct val="0"/>
        </a:spcBef>
        <a:spcAft>
          <a:spcPct val="0"/>
        </a:spcAft>
        <a:defRPr sz="2600">
          <a:solidFill>
            <a:schemeClr val="accent1"/>
          </a:solidFill>
          <a:latin typeface="Arial" pitchFamily="34" charset="0"/>
          <a:cs typeface="Arial" pitchFamily="34" charset="0"/>
        </a:defRPr>
      </a:lvl3pPr>
      <a:lvl4pPr algn="l" rtl="0" eaLnBrk="0" fontAlgn="base" hangingPunct="0">
        <a:lnSpc>
          <a:spcPct val="90000"/>
        </a:lnSpc>
        <a:spcBef>
          <a:spcPct val="0"/>
        </a:spcBef>
        <a:spcAft>
          <a:spcPct val="0"/>
        </a:spcAft>
        <a:defRPr sz="2600">
          <a:solidFill>
            <a:schemeClr val="accent1"/>
          </a:solidFill>
          <a:latin typeface="Arial" pitchFamily="34" charset="0"/>
          <a:cs typeface="Arial" pitchFamily="34" charset="0"/>
        </a:defRPr>
      </a:lvl4pPr>
      <a:lvl5pPr algn="l" rtl="0" eaLnBrk="0" fontAlgn="base" hangingPunct="0">
        <a:lnSpc>
          <a:spcPct val="90000"/>
        </a:lnSpc>
        <a:spcBef>
          <a:spcPct val="0"/>
        </a:spcBef>
        <a:spcAft>
          <a:spcPct val="0"/>
        </a:spcAft>
        <a:defRPr sz="2600">
          <a:solidFill>
            <a:schemeClr val="accent1"/>
          </a:solidFill>
          <a:latin typeface="Arial" pitchFamily="34" charset="0"/>
          <a:cs typeface="Arial" pitchFamily="34" charset="0"/>
        </a:defRPr>
      </a:lvl5pPr>
      <a:lvl6pPr marL="457200" algn="l" rtl="0" eaLnBrk="1" fontAlgn="base" hangingPunct="1">
        <a:lnSpc>
          <a:spcPct val="90000"/>
        </a:lnSpc>
        <a:spcBef>
          <a:spcPct val="0"/>
        </a:spcBef>
        <a:spcAft>
          <a:spcPct val="0"/>
        </a:spcAft>
        <a:defRPr sz="2800">
          <a:solidFill>
            <a:schemeClr val="tx2"/>
          </a:solidFill>
          <a:latin typeface="Alstom" pitchFamily="2" charset="0"/>
        </a:defRPr>
      </a:lvl6pPr>
      <a:lvl7pPr marL="914400" algn="l" rtl="0" eaLnBrk="1" fontAlgn="base" hangingPunct="1">
        <a:lnSpc>
          <a:spcPct val="90000"/>
        </a:lnSpc>
        <a:spcBef>
          <a:spcPct val="0"/>
        </a:spcBef>
        <a:spcAft>
          <a:spcPct val="0"/>
        </a:spcAft>
        <a:defRPr sz="2800">
          <a:solidFill>
            <a:schemeClr val="tx2"/>
          </a:solidFill>
          <a:latin typeface="Alstom" pitchFamily="2" charset="0"/>
        </a:defRPr>
      </a:lvl7pPr>
      <a:lvl8pPr marL="1371600" algn="l" rtl="0" eaLnBrk="1" fontAlgn="base" hangingPunct="1">
        <a:lnSpc>
          <a:spcPct val="90000"/>
        </a:lnSpc>
        <a:spcBef>
          <a:spcPct val="0"/>
        </a:spcBef>
        <a:spcAft>
          <a:spcPct val="0"/>
        </a:spcAft>
        <a:defRPr sz="2800">
          <a:solidFill>
            <a:schemeClr val="tx2"/>
          </a:solidFill>
          <a:latin typeface="Alstom" pitchFamily="2" charset="0"/>
        </a:defRPr>
      </a:lvl8pPr>
      <a:lvl9pPr marL="1828800" algn="l" rtl="0" eaLnBrk="1" fontAlgn="base" hangingPunct="1">
        <a:lnSpc>
          <a:spcPct val="90000"/>
        </a:lnSpc>
        <a:spcBef>
          <a:spcPct val="0"/>
        </a:spcBef>
        <a:spcAft>
          <a:spcPct val="0"/>
        </a:spcAft>
        <a:defRPr sz="2800">
          <a:solidFill>
            <a:schemeClr val="tx2"/>
          </a:solidFill>
          <a:latin typeface="Alstom" pitchFamily="2" charset="0"/>
        </a:defRPr>
      </a:lvl9pPr>
    </p:titleStyle>
    <p:bodyStyle>
      <a:lvl1pPr marL="180975" indent="-180975" algn="l" rtl="0" eaLnBrk="0" fontAlgn="base" hangingPunct="0">
        <a:lnSpc>
          <a:spcPct val="90000"/>
        </a:lnSpc>
        <a:spcBef>
          <a:spcPts val="1000"/>
        </a:spcBef>
        <a:spcAft>
          <a:spcPts val="600"/>
        </a:spcAft>
        <a:buClr>
          <a:schemeClr val="accent1"/>
        </a:buClr>
        <a:buFont typeface="Arial" panose="020B0604020202020204" pitchFamily="34" charset="0"/>
        <a:buChar char="•"/>
        <a:defRPr sz="2400">
          <a:solidFill>
            <a:srgbClr val="5F5F5F"/>
          </a:solidFill>
          <a:latin typeface="+mn-lt"/>
          <a:ea typeface="+mn-ea"/>
          <a:cs typeface="Arial" pitchFamily="34" charset="0"/>
        </a:defRPr>
      </a:lvl1pPr>
      <a:lvl2pPr marL="628650" indent="-171450" algn="l" rtl="0" eaLnBrk="0" fontAlgn="base" hangingPunct="0">
        <a:lnSpc>
          <a:spcPct val="90000"/>
        </a:lnSpc>
        <a:spcBef>
          <a:spcPct val="0"/>
        </a:spcBef>
        <a:spcAft>
          <a:spcPct val="0"/>
        </a:spcAft>
        <a:buClr>
          <a:schemeClr val="accent1"/>
        </a:buClr>
        <a:buFont typeface="Alstom" pitchFamily="2" charset="0"/>
        <a:buChar char="−"/>
        <a:defRPr sz="2200">
          <a:solidFill>
            <a:srgbClr val="5F5F5F"/>
          </a:solidFill>
          <a:latin typeface="+mn-lt"/>
          <a:cs typeface="Arial" pitchFamily="34" charset="0"/>
        </a:defRPr>
      </a:lvl2pPr>
      <a:lvl3pPr marL="1076325" indent="-161925" algn="l" rtl="0" eaLnBrk="0" fontAlgn="base" hangingPunct="0">
        <a:spcBef>
          <a:spcPct val="20000"/>
        </a:spcBef>
        <a:spcAft>
          <a:spcPct val="0"/>
        </a:spcAft>
        <a:buClr>
          <a:schemeClr val="accent1"/>
        </a:buClr>
        <a:buFont typeface="Arial" panose="020B0604020202020204" pitchFamily="34" charset="0"/>
        <a:buChar char="•"/>
        <a:defRPr sz="2000">
          <a:solidFill>
            <a:srgbClr val="5F5F5F"/>
          </a:solidFill>
          <a:latin typeface="+mn-lt"/>
          <a:cs typeface="Arial" pitchFamily="34" charset="0"/>
        </a:defRPr>
      </a:lvl3pPr>
      <a:lvl4pPr marL="1524000" indent="-152400" algn="l" rtl="0" eaLnBrk="0" fontAlgn="base" hangingPunct="0">
        <a:spcBef>
          <a:spcPct val="20000"/>
        </a:spcBef>
        <a:spcAft>
          <a:spcPct val="0"/>
        </a:spcAft>
        <a:buClr>
          <a:schemeClr val="accent1"/>
        </a:buClr>
        <a:buFont typeface="Alstom" pitchFamily="2" charset="0"/>
        <a:buChar char="−"/>
        <a:defRPr>
          <a:solidFill>
            <a:srgbClr val="5F5F5F"/>
          </a:solidFill>
          <a:latin typeface="+mn-lt"/>
          <a:cs typeface="Arial" pitchFamily="34" charset="0"/>
        </a:defRPr>
      </a:lvl4pPr>
      <a:lvl5pPr marL="1971675" indent="-142875" algn="l" rtl="0" eaLnBrk="0" fontAlgn="base" hangingPunct="0">
        <a:spcBef>
          <a:spcPct val="20000"/>
        </a:spcBef>
        <a:spcAft>
          <a:spcPct val="0"/>
        </a:spcAft>
        <a:buClr>
          <a:schemeClr val="accent1"/>
        </a:buClr>
        <a:buFont typeface="Arial" panose="020B0604020202020204" pitchFamily="34" charset="0"/>
        <a:buChar char="•"/>
        <a:defRPr>
          <a:solidFill>
            <a:srgbClr val="5F5F5F"/>
          </a:solidFill>
          <a:latin typeface="+mn-lt"/>
          <a:cs typeface="Arial" pitchFamily="34" charset="0"/>
        </a:defRPr>
      </a:lvl5pPr>
      <a:lvl6pPr marL="25146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6pPr>
      <a:lvl7pPr marL="29718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7pPr>
      <a:lvl8pPr marL="34290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8pPr>
      <a:lvl9pPr marL="38862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26.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3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4">
            <a:extLst>
              <a:ext uri="{FF2B5EF4-FFF2-40B4-BE49-F238E27FC236}">
                <a16:creationId xmlns:a16="http://schemas.microsoft.com/office/drawing/2014/main" id="{D224346C-01DF-9E9F-0B1B-41768588750B}"/>
              </a:ext>
            </a:extLst>
          </p:cNvPr>
          <p:cNvSpPr txBox="1">
            <a:spLocks noChangeArrowheads="1"/>
          </p:cNvSpPr>
          <p:nvPr/>
        </p:nvSpPr>
        <p:spPr bwMode="auto">
          <a:xfrm>
            <a:off x="2254250" y="393700"/>
            <a:ext cx="6056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1" i="0" u="none" strike="noStrike" kern="1200" cap="none" spc="0" normalizeH="0" baseline="0" noProof="0">
                <a:ln>
                  <a:noFill/>
                </a:ln>
                <a:solidFill>
                  <a:srgbClr val="003366"/>
                </a:solidFill>
                <a:effectLst/>
                <a:uLnTx/>
                <a:uFillTx/>
                <a:latin typeface="Verdana" panose="020B0604030504040204" pitchFamily="34" charset="0"/>
                <a:ea typeface="+mn-ea"/>
                <a:cs typeface="+mn-cs"/>
              </a:rPr>
              <a:t>Vorlesungen Mechatronik im Wintersemester</a:t>
            </a:r>
          </a:p>
        </p:txBody>
      </p:sp>
      <p:sp>
        <p:nvSpPr>
          <p:cNvPr id="75779" name="Titel 3">
            <a:extLst>
              <a:ext uri="{FF2B5EF4-FFF2-40B4-BE49-F238E27FC236}">
                <a16:creationId xmlns:a16="http://schemas.microsoft.com/office/drawing/2014/main" id="{6B7CB3D1-8792-524C-FF6F-C01F2E84B38A}"/>
              </a:ext>
            </a:extLst>
          </p:cNvPr>
          <p:cNvSpPr>
            <a:spLocks noGrp="1" noChangeArrowheads="1"/>
          </p:cNvSpPr>
          <p:nvPr>
            <p:ph type="ctrTitle"/>
          </p:nvPr>
        </p:nvSpPr>
        <p:spPr>
          <a:xfrm>
            <a:off x="722313" y="763588"/>
            <a:ext cx="9586912" cy="577850"/>
          </a:xfrm>
        </p:spPr>
        <p:txBody>
          <a:bodyPr/>
          <a:lstStyle/>
          <a:p>
            <a:r>
              <a:rPr lang="de-DE" altLang="de-DE" dirty="0" err="1"/>
              <a:t>Energiforsk</a:t>
            </a:r>
            <a:r>
              <a:rPr lang="de-DE" altLang="de-DE" dirty="0"/>
              <a:t> Project: Lectures in </a:t>
            </a:r>
            <a:r>
              <a:rPr lang="de-DE" altLang="de-DE" dirty="0" err="1"/>
              <a:t>the</a:t>
            </a:r>
            <a:r>
              <a:rPr lang="de-DE" altLang="de-DE" dirty="0"/>
              <a:t> Power Plants</a:t>
            </a:r>
            <a:br>
              <a:rPr lang="de-DE" altLang="de-DE" dirty="0"/>
            </a:br>
            <a:r>
              <a:rPr lang="de-DE" altLang="de-DE" dirty="0" err="1"/>
              <a:t>Fortum</a:t>
            </a:r>
            <a:r>
              <a:rPr lang="de-DE" altLang="de-DE" dirty="0"/>
              <a:t> (Helsinki), TVO (</a:t>
            </a:r>
            <a:r>
              <a:rPr lang="de-DE" altLang="de-DE" dirty="0" err="1"/>
              <a:t>Olkiluoto</a:t>
            </a:r>
            <a:r>
              <a:rPr lang="de-DE" altLang="de-DE" dirty="0"/>
              <a:t>), Jan./Febr. 2024</a:t>
            </a:r>
            <a:br>
              <a:rPr lang="de-DE" altLang="de-DE" dirty="0"/>
            </a:br>
            <a:br>
              <a:rPr lang="de-DE" altLang="de-DE" dirty="0"/>
            </a:br>
            <a:br>
              <a:rPr lang="de-DE" altLang="de-DE" dirty="0"/>
            </a:br>
            <a:r>
              <a:rPr lang="de-DE" altLang="de-DE" dirty="0"/>
              <a:t> </a:t>
            </a:r>
            <a:br>
              <a:rPr lang="de-DE" altLang="de-DE" dirty="0"/>
            </a:br>
            <a:r>
              <a:rPr lang="de-DE" altLang="de-DE" dirty="0"/>
              <a:t>                    </a:t>
            </a:r>
            <a:br>
              <a:rPr lang="de-DE" altLang="de-DE" dirty="0"/>
            </a:br>
            <a:r>
              <a:rPr lang="de-DE" altLang="de-DE" dirty="0"/>
              <a:t>                  </a:t>
            </a:r>
            <a:br>
              <a:rPr lang="de-DE" altLang="de-DE" dirty="0"/>
            </a:br>
            <a:r>
              <a:rPr lang="de-DE" altLang="de-DE" b="0" dirty="0"/>
              <a:t>Annual </a:t>
            </a:r>
            <a:r>
              <a:rPr lang="de-DE" altLang="de-DE" b="0" dirty="0" err="1"/>
              <a:t>Energiforsk</a:t>
            </a:r>
            <a:r>
              <a:rPr lang="de-DE" altLang="de-DE" b="0" dirty="0"/>
              <a:t> Seminar (10.11.21)</a:t>
            </a:r>
          </a:p>
        </p:txBody>
      </p:sp>
      <p:sp>
        <p:nvSpPr>
          <p:cNvPr id="7172" name="Textfeld 6">
            <a:extLst>
              <a:ext uri="{FF2B5EF4-FFF2-40B4-BE49-F238E27FC236}">
                <a16:creationId xmlns:a16="http://schemas.microsoft.com/office/drawing/2014/main" id="{F2DDC62D-9223-B99F-6D7C-C952A71135DF}"/>
              </a:ext>
            </a:extLst>
          </p:cNvPr>
          <p:cNvSpPr txBox="1">
            <a:spLocks noChangeArrowheads="1"/>
          </p:cNvSpPr>
          <p:nvPr/>
        </p:nvSpPr>
        <p:spPr bwMode="auto">
          <a:xfrm>
            <a:off x="722313" y="2928938"/>
            <a:ext cx="11155362" cy="2608262"/>
          </a:xfrm>
          <a:prstGeom prst="rect">
            <a:avLst/>
          </a:prstGeom>
          <a:noFill/>
          <a:ln>
            <a:noFill/>
          </a:ln>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20000"/>
              </a:spcBef>
              <a:spcAft>
                <a:spcPts val="800"/>
              </a:spcAft>
              <a:buClrTx/>
              <a:buSzTx/>
              <a:buFont typeface="Wingdings" panose="05000000000000000000" pitchFamily="2" charset="2"/>
              <a:buNone/>
              <a:tabLst/>
              <a:defRPr/>
            </a:pP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Vibrations</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of</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Turbines</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and Generators in Power Plants</a:t>
            </a:r>
          </a:p>
          <a:p>
            <a:pPr marL="0" marR="0" lvl="0" indent="0" algn="l" defTabSz="914400" rtl="0" eaLnBrk="0" fontAlgn="base" latinLnBrk="0" hangingPunct="0">
              <a:lnSpc>
                <a:spcPct val="107000"/>
              </a:lnSpc>
              <a:spcBef>
                <a:spcPct val="20000"/>
              </a:spcBef>
              <a:spcAft>
                <a:spcPts val="800"/>
              </a:spcAft>
              <a:buClrTx/>
              <a:buSzTx/>
              <a:buFont typeface="Wingdings" panose="05000000000000000000" pitchFamily="2" charset="2"/>
              <a:buNone/>
              <a:tabLst/>
              <a:defRPr/>
            </a:pPr>
            <a:r>
              <a:rPr kumimoji="0" lang="de-DE" altLang="de-DE" sz="2400" b="1" i="0" u="none" strike="noStrike" kern="120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rPr>
              <a:t>Lecture</a:t>
            </a:r>
            <a:r>
              <a:rPr kumimoji="0" lang="de-DE" altLang="de-DE" sz="24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I  </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The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Subsynchronous</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Resonance</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Phenomenon</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(SSR)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1" fontAlgn="base" latinLnBrk="0" hangingPunct="1">
              <a:lnSpc>
                <a:spcPct val="100000"/>
              </a:lnSpc>
              <a:spcBef>
                <a:spcPts val="600"/>
              </a:spcBef>
              <a:spcAft>
                <a:spcPct val="0"/>
              </a:spcAft>
              <a:buClrTx/>
              <a:buSzTx/>
              <a:buFont typeface="Wingdings" panose="05000000000000000000" pitchFamily="2" charset="2"/>
              <a:buNone/>
              <a:tabLst/>
              <a:defRPr/>
            </a:pPr>
            <a:r>
              <a:rPr kumimoji="0" lang="de-DE" alt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Rainer Nordmann</a:t>
            </a:r>
          </a:p>
          <a:p>
            <a:pPr marL="0" marR="0" lvl="0" indent="0" algn="l" defTabSz="914400" rtl="0" eaLnBrk="1" fontAlgn="base" latinLnBrk="0" hangingPunct="1">
              <a:lnSpc>
                <a:spcPct val="100000"/>
              </a:lnSpc>
              <a:spcBef>
                <a:spcPts val="600"/>
              </a:spcBef>
              <a:spcAft>
                <a:spcPct val="0"/>
              </a:spcAft>
              <a:buClrTx/>
              <a:buSzTx/>
              <a:buFont typeface="Wingdings" panose="05000000000000000000" pitchFamily="2" charset="2"/>
              <a:buNone/>
              <a:tabLst/>
              <a:defRPr/>
            </a:pPr>
            <a:r>
              <a:rPr kumimoji="0" lang="de-DE" alt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Technische Universität Darmstadt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6C01055-1FB8-5665-2F8D-FE35A032B912}"/>
              </a:ext>
            </a:extLst>
          </p:cNvPr>
          <p:cNvSpPr txBox="1"/>
          <p:nvPr/>
        </p:nvSpPr>
        <p:spPr>
          <a:xfrm>
            <a:off x="771970" y="104845"/>
            <a:ext cx="1114571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Definition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(SSR)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Damages</a:t>
            </a:r>
            <a:r>
              <a:rPr kumimoji="0" lang="de-DE" sz="2400" b="0" i="0" u="none" strike="noStrike" kern="1200" cap="none" spc="0" normalizeH="0" baseline="0" noProof="0" dirty="0">
                <a:ln>
                  <a:noFill/>
                </a:ln>
                <a:solidFill>
                  <a:srgbClr val="000000"/>
                </a:solidFill>
                <a:effectLst/>
                <a:uLnTx/>
                <a:uFillTx/>
                <a:latin typeface="Arial"/>
                <a:ea typeface="+mn-ea"/>
                <a:cs typeface="+mn-cs"/>
              </a:rPr>
              <a:t> due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Energy Exchange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between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Mechanical</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System</a:t>
            </a:r>
          </a:p>
        </p:txBody>
      </p:sp>
      <p:sp>
        <p:nvSpPr>
          <p:cNvPr id="18" name="Rechteck 17">
            <a:extLst>
              <a:ext uri="{FF2B5EF4-FFF2-40B4-BE49-F238E27FC236}">
                <a16:creationId xmlns:a16="http://schemas.microsoft.com/office/drawing/2014/main" id="{175E5D8D-7DCD-957F-B21D-A75108642975}"/>
              </a:ext>
            </a:extLst>
          </p:cNvPr>
          <p:cNvSpPr/>
          <p:nvPr/>
        </p:nvSpPr>
        <p:spPr>
          <a:xfrm>
            <a:off x="7632700" y="3517903"/>
            <a:ext cx="1993900" cy="1282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pic>
        <p:nvPicPr>
          <p:cNvPr id="2" name="Grafik 1" descr="schaden.jpg">
            <a:extLst>
              <a:ext uri="{FF2B5EF4-FFF2-40B4-BE49-F238E27FC236}">
                <a16:creationId xmlns:a16="http://schemas.microsoft.com/office/drawing/2014/main" id="{4D09BB43-0225-D64B-1766-D06CD3C32D83}"/>
              </a:ext>
            </a:extLst>
          </p:cNvPr>
          <p:cNvPicPr>
            <a:picLocks noChangeAspect="1"/>
          </p:cNvPicPr>
          <p:nvPr/>
        </p:nvPicPr>
        <p:blipFill rotWithShape="1">
          <a:blip r:embed="rId3"/>
          <a:srcRect r="1662" b="3182"/>
          <a:stretch/>
        </p:blipFill>
        <p:spPr>
          <a:xfrm rot="10800000">
            <a:off x="1090702" y="1699147"/>
            <a:ext cx="5269458" cy="3253514"/>
          </a:xfrm>
          <a:prstGeom prst="rect">
            <a:avLst/>
          </a:prstGeom>
        </p:spPr>
      </p:pic>
      <p:sp>
        <p:nvSpPr>
          <p:cNvPr id="5" name="Textfeld 4">
            <a:extLst>
              <a:ext uri="{FF2B5EF4-FFF2-40B4-BE49-F238E27FC236}">
                <a16:creationId xmlns:a16="http://schemas.microsoft.com/office/drawing/2014/main" id="{5B68D80C-782F-1A4E-517F-3F274202B336}"/>
              </a:ext>
            </a:extLst>
          </p:cNvPr>
          <p:cNvSpPr txBox="1"/>
          <p:nvPr/>
        </p:nvSpPr>
        <p:spPr>
          <a:xfrm>
            <a:off x="1084122" y="5359061"/>
            <a:ext cx="9567139" cy="461665"/>
          </a:xfrm>
          <a:prstGeom prst="rect">
            <a:avLst/>
          </a:prstGeom>
          <a:noFill/>
        </p:spPr>
        <p:txBody>
          <a:bodyPr wrap="square" rtlCol="0">
            <a:spAutoFit/>
          </a:bodyPr>
          <a:lstStyle/>
          <a:p>
            <a:r>
              <a:rPr lang="de-DE" sz="2400" dirty="0">
                <a:solidFill>
                  <a:srgbClr val="0000FF"/>
                </a:solidFill>
                <a:latin typeface="+mn-lt"/>
              </a:rPr>
              <a:t>Damage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dirty="0">
                <a:solidFill>
                  <a:srgbClr val="0000FF"/>
                </a:solidFill>
                <a:latin typeface="+mn-lt"/>
              </a:rPr>
              <a:t>Generator</a:t>
            </a:r>
            <a:r>
              <a:rPr lang="de-DE" sz="2400" b="0" dirty="0">
                <a:latin typeface="+mn-lt"/>
              </a:rPr>
              <a:t> </a:t>
            </a:r>
            <a:r>
              <a:rPr lang="de-DE" sz="2400" b="0" dirty="0" err="1">
                <a:latin typeface="+mn-lt"/>
              </a:rPr>
              <a:t>of</a:t>
            </a:r>
            <a:r>
              <a:rPr lang="de-DE" sz="2400" b="0" dirty="0">
                <a:latin typeface="+mn-lt"/>
              </a:rPr>
              <a:t> a large Turbogenerator System</a:t>
            </a:r>
          </a:p>
        </p:txBody>
      </p:sp>
    </p:spTree>
    <p:extLst>
      <p:ext uri="{BB962C8B-B14F-4D97-AF65-F5344CB8AC3E}">
        <p14:creationId xmlns:p14="http://schemas.microsoft.com/office/powerpoint/2010/main" val="2251976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6C01055-1FB8-5665-2F8D-FE35A032B912}"/>
              </a:ext>
            </a:extLst>
          </p:cNvPr>
          <p:cNvSpPr txBox="1"/>
          <p:nvPr/>
        </p:nvSpPr>
        <p:spPr>
          <a:xfrm>
            <a:off x="922947" y="115922"/>
            <a:ext cx="1064806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Definition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(SSR)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Failures</a:t>
            </a:r>
            <a:r>
              <a:rPr kumimoji="0" lang="de-DE" sz="2400" b="0" i="0" u="none" strike="noStrike" kern="1200" cap="none" spc="0" normalizeH="0" baseline="0" noProof="0" dirty="0">
                <a:ln>
                  <a:noFill/>
                </a:ln>
                <a:solidFill>
                  <a:srgbClr val="000000"/>
                </a:solidFill>
                <a:effectLst/>
                <a:uLnTx/>
                <a:uFillTx/>
                <a:latin typeface="Arial"/>
                <a:ea typeface="+mn-ea"/>
                <a:cs typeface="+mn-cs"/>
              </a:rPr>
              <a:t> due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Energy Exchange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between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Mechanical</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System</a:t>
            </a:r>
          </a:p>
        </p:txBody>
      </p:sp>
      <p:sp>
        <p:nvSpPr>
          <p:cNvPr id="18" name="Rechteck 17">
            <a:extLst>
              <a:ext uri="{FF2B5EF4-FFF2-40B4-BE49-F238E27FC236}">
                <a16:creationId xmlns:a16="http://schemas.microsoft.com/office/drawing/2014/main" id="{175E5D8D-7DCD-957F-B21D-A75108642975}"/>
              </a:ext>
            </a:extLst>
          </p:cNvPr>
          <p:cNvSpPr/>
          <p:nvPr/>
        </p:nvSpPr>
        <p:spPr>
          <a:xfrm>
            <a:off x="7632700" y="3517903"/>
            <a:ext cx="1993900" cy="1282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pic>
        <p:nvPicPr>
          <p:cNvPr id="4" name="Grafik 3">
            <a:extLst>
              <a:ext uri="{FF2B5EF4-FFF2-40B4-BE49-F238E27FC236}">
                <a16:creationId xmlns:a16="http://schemas.microsoft.com/office/drawing/2014/main" id="{498DBAAC-5986-7C63-EDC8-E67D9C296D62}"/>
              </a:ext>
            </a:extLst>
          </p:cNvPr>
          <p:cNvPicPr>
            <a:picLocks noChangeAspect="1"/>
          </p:cNvPicPr>
          <p:nvPr/>
        </p:nvPicPr>
        <p:blipFill>
          <a:blip r:embed="rId3"/>
          <a:stretch>
            <a:fillRect/>
          </a:stretch>
        </p:blipFill>
        <p:spPr>
          <a:xfrm>
            <a:off x="1162227" y="1452785"/>
            <a:ext cx="9092725" cy="4563454"/>
          </a:xfrm>
          <a:prstGeom prst="rect">
            <a:avLst/>
          </a:prstGeom>
        </p:spPr>
      </p:pic>
      <p:sp>
        <p:nvSpPr>
          <p:cNvPr id="2" name="Rechteck 1">
            <a:extLst>
              <a:ext uri="{FF2B5EF4-FFF2-40B4-BE49-F238E27FC236}">
                <a16:creationId xmlns:a16="http://schemas.microsoft.com/office/drawing/2014/main" id="{ABBC228B-C6C7-DEA6-5848-E06F67BF8E1C}"/>
              </a:ext>
            </a:extLst>
          </p:cNvPr>
          <p:cNvSpPr/>
          <p:nvPr/>
        </p:nvSpPr>
        <p:spPr>
          <a:xfrm>
            <a:off x="1534160" y="5120640"/>
            <a:ext cx="3180080" cy="914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B1C69FCE-34C7-3CF3-5942-AB28F425B2E5}"/>
              </a:ext>
            </a:extLst>
          </p:cNvPr>
          <p:cNvSpPr txBox="1"/>
          <p:nvPr/>
        </p:nvSpPr>
        <p:spPr>
          <a:xfrm>
            <a:off x="6320549" y="1565857"/>
            <a:ext cx="3768980" cy="830997"/>
          </a:xfrm>
          <a:prstGeom prst="rect">
            <a:avLst/>
          </a:prstGeom>
          <a:noFill/>
        </p:spPr>
        <p:txBody>
          <a:bodyPr wrap="none" rtlCol="0">
            <a:spAutoFit/>
          </a:bodyPr>
          <a:lstStyle/>
          <a:p>
            <a:r>
              <a:rPr lang="de-DE" sz="2400" dirty="0" err="1">
                <a:solidFill>
                  <a:srgbClr val="0000FF"/>
                </a:solidFill>
                <a:latin typeface="+mn-lt"/>
              </a:rPr>
              <a:t>Failures</a:t>
            </a:r>
            <a:r>
              <a:rPr lang="de-DE" sz="2400" dirty="0">
                <a:solidFill>
                  <a:srgbClr val="0000FF"/>
                </a:solidFill>
                <a:latin typeface="+mn-lt"/>
              </a:rPr>
              <a:t> in Couplings </a:t>
            </a:r>
            <a:r>
              <a:rPr lang="de-DE" sz="2400" b="0" dirty="0" err="1">
                <a:latin typeface="+mn-lt"/>
              </a:rPr>
              <a:t>of</a:t>
            </a:r>
            <a:r>
              <a:rPr lang="de-DE" sz="2400" dirty="0">
                <a:latin typeface="+mn-lt"/>
              </a:rPr>
              <a:t> </a:t>
            </a:r>
          </a:p>
          <a:p>
            <a:r>
              <a:rPr lang="de-DE" sz="2400" b="0" dirty="0">
                <a:latin typeface="+mn-lt"/>
              </a:rPr>
              <a:t>Turbogenerators</a:t>
            </a:r>
          </a:p>
        </p:txBody>
      </p:sp>
    </p:spTree>
    <p:extLst>
      <p:ext uri="{BB962C8B-B14F-4D97-AF65-F5344CB8AC3E}">
        <p14:creationId xmlns:p14="http://schemas.microsoft.com/office/powerpoint/2010/main" val="3956898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a:extLst>
              <a:ext uri="{FF2B5EF4-FFF2-40B4-BE49-F238E27FC236}">
                <a16:creationId xmlns:a16="http://schemas.microsoft.com/office/drawing/2014/main" id="{2846D2B6-43A6-3FEB-205D-111AA4EFD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5546" y="1688470"/>
            <a:ext cx="8855902" cy="4549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a:extLst>
              <a:ext uri="{FF2B5EF4-FFF2-40B4-BE49-F238E27FC236}">
                <a16:creationId xmlns:a16="http://schemas.microsoft.com/office/drawing/2014/main" id="{40070C35-B421-4610-D984-F25CF74E28CD}"/>
              </a:ext>
            </a:extLst>
          </p:cNvPr>
          <p:cNvSpPr txBox="1"/>
          <p:nvPr/>
        </p:nvSpPr>
        <p:spPr>
          <a:xfrm>
            <a:off x="1540703" y="158373"/>
            <a:ext cx="7343677" cy="830997"/>
          </a:xfrm>
          <a:prstGeom prst="rect">
            <a:avLst/>
          </a:prstGeom>
          <a:noFill/>
        </p:spPr>
        <p:txBody>
          <a:bodyPr wrap="none" rtlCol="0">
            <a:spAutoFit/>
          </a:bodyPr>
          <a:lstStyle/>
          <a:p>
            <a:r>
              <a:rPr lang="de-DE" sz="2400" dirty="0">
                <a:solidFill>
                  <a:srgbClr val="0000FF"/>
                </a:solidFill>
                <a:latin typeface="+mj-lt"/>
              </a:rPr>
              <a:t>Definition </a:t>
            </a:r>
            <a:r>
              <a:rPr lang="de-DE" sz="2400" dirty="0" err="1">
                <a:solidFill>
                  <a:srgbClr val="0000FF"/>
                </a:solidFill>
                <a:latin typeface="+mj-lt"/>
              </a:rPr>
              <a:t>of</a:t>
            </a:r>
            <a:r>
              <a:rPr lang="de-DE" sz="2400" dirty="0">
                <a:solidFill>
                  <a:srgbClr val="0000FF"/>
                </a:solidFill>
                <a:latin typeface="+mj-lt"/>
              </a:rPr>
              <a:t> Sub </a:t>
            </a:r>
            <a:r>
              <a:rPr lang="de-DE" sz="2400" dirty="0" err="1">
                <a:solidFill>
                  <a:srgbClr val="0000FF"/>
                </a:solidFill>
                <a:latin typeface="+mj-lt"/>
              </a:rPr>
              <a:t>Synchronous</a:t>
            </a:r>
            <a:r>
              <a:rPr lang="de-DE" sz="2400" dirty="0">
                <a:solidFill>
                  <a:srgbClr val="0000FF"/>
                </a:solidFill>
                <a:latin typeface="+mj-lt"/>
              </a:rPr>
              <a:t> </a:t>
            </a:r>
            <a:r>
              <a:rPr lang="de-DE" sz="2400" dirty="0" err="1">
                <a:solidFill>
                  <a:srgbClr val="0000FF"/>
                </a:solidFill>
                <a:latin typeface="+mj-lt"/>
              </a:rPr>
              <a:t>Resonance</a:t>
            </a:r>
            <a:r>
              <a:rPr lang="de-DE" sz="2400" dirty="0">
                <a:solidFill>
                  <a:srgbClr val="0000FF"/>
                </a:solidFill>
                <a:latin typeface="+mj-lt"/>
              </a:rPr>
              <a:t> (SSR)</a:t>
            </a:r>
          </a:p>
          <a:p>
            <a:r>
              <a:rPr lang="de-DE" sz="2400" b="0" dirty="0">
                <a:latin typeface="+mj-lt"/>
              </a:rPr>
              <a:t>IEEE Terms and Definition </a:t>
            </a:r>
            <a:r>
              <a:rPr lang="de-DE" sz="2400" b="0" dirty="0" err="1">
                <a:latin typeface="+mj-lt"/>
              </a:rPr>
              <a:t>for</a:t>
            </a:r>
            <a:r>
              <a:rPr lang="de-DE" sz="2400" b="0" dirty="0">
                <a:latin typeface="+mj-lt"/>
              </a:rPr>
              <a:t> SSR</a:t>
            </a:r>
          </a:p>
        </p:txBody>
      </p:sp>
      <p:cxnSp>
        <p:nvCxnSpPr>
          <p:cNvPr id="4" name="Gerader Verbinder 3">
            <a:extLst>
              <a:ext uri="{FF2B5EF4-FFF2-40B4-BE49-F238E27FC236}">
                <a16:creationId xmlns:a16="http://schemas.microsoft.com/office/drawing/2014/main" id="{2B58BC18-781D-F800-0B55-55049AAD0C51}"/>
              </a:ext>
            </a:extLst>
          </p:cNvPr>
          <p:cNvCxnSpPr/>
          <p:nvPr/>
        </p:nvCxnSpPr>
        <p:spPr>
          <a:xfrm>
            <a:off x="1540703" y="1688470"/>
            <a:ext cx="867009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9AA5BB64-FCF7-B917-EADC-C02D76BE0775}"/>
              </a:ext>
            </a:extLst>
          </p:cNvPr>
          <p:cNvCxnSpPr>
            <a:cxnSpLocks/>
          </p:cNvCxnSpPr>
          <p:nvPr/>
        </p:nvCxnSpPr>
        <p:spPr>
          <a:xfrm flipH="1">
            <a:off x="1540703" y="4445000"/>
            <a:ext cx="867009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A3C8C291-AB4B-87A1-C107-1B3D42A9F6FD}"/>
              </a:ext>
            </a:extLst>
          </p:cNvPr>
          <p:cNvCxnSpPr/>
          <p:nvPr/>
        </p:nvCxnSpPr>
        <p:spPr>
          <a:xfrm>
            <a:off x="1540703" y="1688470"/>
            <a:ext cx="0" cy="27565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AA64102A-3C69-CBFD-3777-3B0159A370B6}"/>
              </a:ext>
            </a:extLst>
          </p:cNvPr>
          <p:cNvCxnSpPr>
            <a:cxnSpLocks/>
          </p:cNvCxnSpPr>
          <p:nvPr/>
        </p:nvCxnSpPr>
        <p:spPr>
          <a:xfrm flipV="1">
            <a:off x="10210800" y="1688470"/>
            <a:ext cx="0" cy="27565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866628" y="1097895"/>
            <a:ext cx="11020572" cy="5201424"/>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effectLst/>
                <a:uLnTx/>
                <a:uFillTx/>
                <a:latin typeface="Arial" charset="0"/>
                <a:ea typeface="+mn-ea"/>
                <a:cs typeface="+mn-cs"/>
              </a:rPr>
              <a:t>Definition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Sub </a:t>
            </a:r>
            <a:r>
              <a:rPr kumimoji="0" lang="de-DE" altLang="de-DE" sz="2400" b="1" i="0" u="none" strike="noStrike" kern="1200" cap="none" spc="0" normalizeH="0" baseline="0" noProof="0" dirty="0" err="1">
                <a:ln>
                  <a:noFill/>
                </a:ln>
                <a:effectLst/>
                <a:uLnTx/>
                <a:uFillTx/>
                <a:latin typeface="Arial" charset="0"/>
                <a:ea typeface="+mn-ea"/>
                <a:cs typeface="+mn-cs"/>
              </a:rPr>
              <a:t>Synchronous</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Resonance</a:t>
            </a:r>
            <a:r>
              <a:rPr kumimoji="0" lang="de-DE" altLang="de-DE" sz="2400" b="1" i="0" u="none" strike="noStrike" kern="1200" cap="none" spc="0" normalizeH="0" baseline="0" noProof="0" dirty="0">
                <a:ln>
                  <a:noFill/>
                </a:ln>
                <a:effectLst/>
                <a:uLnTx/>
                <a:uFillTx/>
                <a:latin typeface="Arial" charset="0"/>
                <a:ea typeface="+mn-ea"/>
                <a:cs typeface="+mn-cs"/>
              </a:rPr>
              <a:t> (SSR)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Excitation</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Vibrations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in Turbogenerators due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to</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Air Gap Torques </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Conditions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for</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Torsional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Vibrations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lang="de-DE" altLang="de-DE" sz="2400" dirty="0" err="1">
                <a:solidFill>
                  <a:srgbClr val="000000"/>
                </a:solidFill>
                <a:latin typeface="Arial" charset="0"/>
              </a:rPr>
              <a:t>with</a:t>
            </a:r>
            <a:r>
              <a:rPr lang="de-DE" altLang="de-DE" sz="2400" dirty="0">
                <a:solidFill>
                  <a:srgbClr val="000000"/>
                </a:solidFill>
                <a:latin typeface="Arial" charset="0"/>
              </a:rPr>
              <a:t> </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Sub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Synchronous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Resonance</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A simple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Model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Series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Compensation</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An </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SSR-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Incident</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in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the</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OL3 Turbogenerator </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 </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The Sub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Penomenon</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3074619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78" name="Group 42">
            <a:extLst>
              <a:ext uri="{FF2B5EF4-FFF2-40B4-BE49-F238E27FC236}">
                <a16:creationId xmlns:a16="http://schemas.microsoft.com/office/drawing/2014/main" id="{77D165E1-54B8-8A10-123B-FF500C43DA16}"/>
              </a:ext>
            </a:extLst>
          </p:cNvPr>
          <p:cNvGrpSpPr>
            <a:grpSpLocks/>
          </p:cNvGrpSpPr>
          <p:nvPr/>
        </p:nvGrpSpPr>
        <p:grpSpPr bwMode="auto">
          <a:xfrm>
            <a:off x="2069899" y="1262754"/>
            <a:ext cx="8124825" cy="4184650"/>
            <a:chOff x="180" y="672"/>
            <a:chExt cx="5370" cy="2862"/>
          </a:xfrm>
        </p:grpSpPr>
        <p:sp>
          <p:nvSpPr>
            <p:cNvPr id="50192" name="Rectangle 31">
              <a:extLst>
                <a:ext uri="{FF2B5EF4-FFF2-40B4-BE49-F238E27FC236}">
                  <a16:creationId xmlns:a16="http://schemas.microsoft.com/office/drawing/2014/main" id="{4E0AEEE9-F946-EE0A-E5E0-BB661EC44FC9}"/>
                </a:ext>
              </a:extLst>
            </p:cNvPr>
            <p:cNvSpPr>
              <a:spLocks noChangeArrowheads="1"/>
            </p:cNvSpPr>
            <p:nvPr/>
          </p:nvSpPr>
          <p:spPr bwMode="auto">
            <a:xfrm flipV="1">
              <a:off x="180" y="672"/>
              <a:ext cx="5370" cy="2862"/>
            </a:xfrm>
            <a:prstGeom prst="rect">
              <a:avLst/>
            </a:prstGeom>
            <a:gradFill rotWithShape="1">
              <a:gsLst>
                <a:gs pos="0">
                  <a:srgbClr val="B2B2B2"/>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endParaRPr lang="de-DE" altLang="de-DE" sz="1800">
                <a:solidFill>
                  <a:srgbClr val="000000"/>
                </a:solidFill>
                <a:latin typeface="Verdana" panose="020B0604030504040204" pitchFamily="34" charset="0"/>
              </a:endParaRPr>
            </a:p>
          </p:txBody>
        </p:sp>
        <p:pic>
          <p:nvPicPr>
            <p:cNvPr id="50193" name="Picture 30">
              <a:extLst>
                <a:ext uri="{FF2B5EF4-FFF2-40B4-BE49-F238E27FC236}">
                  <a16:creationId xmlns:a16="http://schemas.microsoft.com/office/drawing/2014/main" id="{55929563-EB3D-68BB-B3AB-0396468F2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 y="674"/>
              <a:ext cx="5322" cy="2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0179" name="Oval 40">
            <a:extLst>
              <a:ext uri="{FF2B5EF4-FFF2-40B4-BE49-F238E27FC236}">
                <a16:creationId xmlns:a16="http://schemas.microsoft.com/office/drawing/2014/main" id="{3EC964F8-E31C-A28D-65C3-B2F7415A1604}"/>
              </a:ext>
            </a:extLst>
          </p:cNvPr>
          <p:cNvSpPr>
            <a:spLocks noChangeArrowheads="1"/>
          </p:cNvSpPr>
          <p:nvPr/>
        </p:nvSpPr>
        <p:spPr bwMode="auto">
          <a:xfrm>
            <a:off x="5899150" y="2670175"/>
            <a:ext cx="88900" cy="889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endParaRPr lang="de-DE" altLang="de-DE" sz="1800">
              <a:solidFill>
                <a:srgbClr val="000000"/>
              </a:solidFill>
              <a:latin typeface="Verdana" panose="020B0604030504040204" pitchFamily="34" charset="0"/>
            </a:endParaRPr>
          </a:p>
        </p:txBody>
      </p:sp>
      <p:sp>
        <p:nvSpPr>
          <p:cNvPr id="50180" name="Rechteck 1">
            <a:extLst>
              <a:ext uri="{FF2B5EF4-FFF2-40B4-BE49-F238E27FC236}">
                <a16:creationId xmlns:a16="http://schemas.microsoft.com/office/drawing/2014/main" id="{C46CD5A1-2467-0C69-23DE-8A867372CED3}"/>
              </a:ext>
            </a:extLst>
          </p:cNvPr>
          <p:cNvSpPr>
            <a:spLocks noChangeArrowheads="1"/>
          </p:cNvSpPr>
          <p:nvPr/>
        </p:nvSpPr>
        <p:spPr bwMode="auto">
          <a:xfrm>
            <a:off x="767443" y="78848"/>
            <a:ext cx="1017395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de-DE" altLang="de-DE" sz="2400" dirty="0" err="1">
                <a:solidFill>
                  <a:srgbClr val="0000FF"/>
                </a:solidFill>
                <a:latin typeface="Arial" panose="020B0604020202020204" pitchFamily="34" charset="0"/>
              </a:rPr>
              <a:t>Excitation</a:t>
            </a:r>
            <a:r>
              <a:rPr lang="de-DE" altLang="de-DE" sz="2400" dirty="0">
                <a:solidFill>
                  <a:srgbClr val="0000FF"/>
                </a:solidFill>
                <a:latin typeface="Arial" panose="020B0604020202020204" pitchFamily="34" charset="0"/>
              </a:rPr>
              <a:t> </a:t>
            </a:r>
            <a:r>
              <a:rPr lang="de-DE" altLang="de-DE" sz="2400" dirty="0" err="1">
                <a:solidFill>
                  <a:srgbClr val="0000FF"/>
                </a:solidFill>
                <a:latin typeface="Arial" panose="020B0604020202020204" pitchFamily="34" charset="0"/>
              </a:rPr>
              <a:t>of</a:t>
            </a:r>
            <a:r>
              <a:rPr lang="de-DE" altLang="de-DE" sz="2400" dirty="0">
                <a:solidFill>
                  <a:srgbClr val="0000FF"/>
                </a:solidFill>
                <a:latin typeface="Arial" panose="020B0604020202020204" pitchFamily="34" charset="0"/>
              </a:rPr>
              <a:t> </a:t>
            </a:r>
            <a:r>
              <a:rPr lang="de-DE" altLang="de-DE" sz="2400" dirty="0" err="1">
                <a:solidFill>
                  <a:srgbClr val="0000FF"/>
                </a:solidFill>
                <a:latin typeface="Arial" panose="020B0604020202020204" pitchFamily="34" charset="0"/>
              </a:rPr>
              <a:t>Vibrations</a:t>
            </a:r>
            <a:r>
              <a:rPr lang="de-DE" altLang="de-DE" sz="2400" dirty="0">
                <a:solidFill>
                  <a:srgbClr val="0000FF"/>
                </a:solidFill>
                <a:latin typeface="Arial" panose="020B0604020202020204" pitchFamily="34" charset="0"/>
              </a:rPr>
              <a:t> </a:t>
            </a:r>
            <a:r>
              <a:rPr lang="de-DE" altLang="de-DE" sz="2400" dirty="0" err="1">
                <a:solidFill>
                  <a:srgbClr val="0000FF"/>
                </a:solidFill>
                <a:latin typeface="Arial" panose="020B0604020202020204" pitchFamily="34" charset="0"/>
              </a:rPr>
              <a:t>inTurbogenerators</a:t>
            </a:r>
            <a:r>
              <a:rPr lang="de-DE" altLang="de-DE" sz="2400" dirty="0">
                <a:solidFill>
                  <a:srgbClr val="0000FF"/>
                </a:solidFill>
                <a:latin typeface="Arial" panose="020B0604020202020204" pitchFamily="34" charset="0"/>
              </a:rPr>
              <a:t> due </a:t>
            </a:r>
            <a:r>
              <a:rPr lang="de-DE" altLang="de-DE" sz="2400" dirty="0" err="1">
                <a:solidFill>
                  <a:srgbClr val="0000FF"/>
                </a:solidFill>
                <a:latin typeface="Arial" panose="020B0604020202020204" pitchFamily="34" charset="0"/>
              </a:rPr>
              <a:t>to</a:t>
            </a:r>
            <a:r>
              <a:rPr lang="de-DE" altLang="de-DE" sz="2400" dirty="0">
                <a:solidFill>
                  <a:srgbClr val="0000FF"/>
                </a:solidFill>
                <a:latin typeface="Arial" panose="020B0604020202020204" pitchFamily="34" charset="0"/>
              </a:rPr>
              <a:t> Air Gap Torques </a:t>
            </a:r>
          </a:p>
          <a:p>
            <a:pPr eaLnBrk="1" hangingPunct="1"/>
            <a:r>
              <a:rPr lang="de-DE" altLang="de-DE" sz="2400" b="0" dirty="0">
                <a:solidFill>
                  <a:srgbClr val="000000"/>
                </a:solidFill>
                <a:latin typeface="Arial" panose="020B0604020202020204" pitchFamily="34" charset="0"/>
              </a:rPr>
              <a:t>Generator Cross </a:t>
            </a:r>
            <a:r>
              <a:rPr lang="de-DE" altLang="de-DE" sz="2400" b="0" dirty="0" err="1">
                <a:solidFill>
                  <a:srgbClr val="000000"/>
                </a:solidFill>
                <a:latin typeface="Arial" panose="020B0604020202020204" pitchFamily="34" charset="0"/>
              </a:rPr>
              <a:t>Section</a:t>
            </a:r>
            <a:r>
              <a:rPr lang="de-DE" altLang="de-DE" sz="2400" b="0" dirty="0">
                <a:solidFill>
                  <a:srgbClr val="000000"/>
                </a:solidFill>
                <a:latin typeface="Arial" panose="020B0604020202020204" pitchFamily="34" charset="0"/>
              </a:rPr>
              <a:t> </a:t>
            </a:r>
            <a:r>
              <a:rPr lang="de-DE" altLang="de-DE" sz="2400" b="0" dirty="0" err="1">
                <a:solidFill>
                  <a:srgbClr val="000000"/>
                </a:solidFill>
                <a:latin typeface="Arial" panose="020B0604020202020204" pitchFamily="34" charset="0"/>
              </a:rPr>
              <a:t>with</a:t>
            </a:r>
            <a:r>
              <a:rPr lang="de-DE" altLang="de-DE" sz="2400" b="0" dirty="0">
                <a:solidFill>
                  <a:srgbClr val="000000"/>
                </a:solidFill>
                <a:latin typeface="Arial" panose="020B0604020202020204" pitchFamily="34" charset="0"/>
              </a:rPr>
              <a:t> Rotor and Stator  </a:t>
            </a:r>
          </a:p>
        </p:txBody>
      </p:sp>
      <p:sp>
        <p:nvSpPr>
          <p:cNvPr id="50182" name="Textfeld 2">
            <a:extLst>
              <a:ext uri="{FF2B5EF4-FFF2-40B4-BE49-F238E27FC236}">
                <a16:creationId xmlns:a16="http://schemas.microsoft.com/office/drawing/2014/main" id="{024A1711-0595-E470-52F5-46EC1FF505BE}"/>
              </a:ext>
            </a:extLst>
          </p:cNvPr>
          <p:cNvSpPr txBox="1">
            <a:spLocks noChangeArrowheads="1"/>
          </p:cNvSpPr>
          <p:nvPr/>
        </p:nvSpPr>
        <p:spPr bwMode="auto">
          <a:xfrm>
            <a:off x="767443" y="5641649"/>
            <a:ext cx="10278929" cy="830997"/>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r>
              <a:rPr lang="de-DE" altLang="de-DE" sz="2400" dirty="0" err="1">
                <a:solidFill>
                  <a:srgbClr val="0000FF"/>
                </a:solidFill>
                <a:latin typeface="+mn-lt"/>
              </a:rPr>
              <a:t>Excitation</a:t>
            </a:r>
            <a:r>
              <a:rPr lang="de-DE" altLang="de-DE" sz="2400" dirty="0">
                <a:solidFill>
                  <a:srgbClr val="0000FF"/>
                </a:solidFill>
                <a:latin typeface="+mn-lt"/>
              </a:rPr>
              <a:t> </a:t>
            </a:r>
            <a:r>
              <a:rPr lang="de-DE" altLang="de-DE" sz="2400" b="0" dirty="0" err="1">
                <a:latin typeface="+mn-lt"/>
              </a:rPr>
              <a:t>of</a:t>
            </a:r>
            <a:r>
              <a:rPr lang="de-DE" altLang="de-DE" sz="2400" b="0" dirty="0">
                <a:latin typeface="+mn-lt"/>
              </a:rPr>
              <a:t> </a:t>
            </a:r>
            <a:r>
              <a:rPr lang="de-DE" altLang="de-DE" sz="2400" dirty="0" err="1">
                <a:solidFill>
                  <a:srgbClr val="0000FF"/>
                </a:solidFill>
                <a:latin typeface="+mn-lt"/>
              </a:rPr>
              <a:t>Torsional</a:t>
            </a:r>
            <a:r>
              <a:rPr lang="de-DE" altLang="de-DE" sz="2400" dirty="0">
                <a:solidFill>
                  <a:srgbClr val="0000FF"/>
                </a:solidFill>
                <a:latin typeface="+mn-lt"/>
              </a:rPr>
              <a:t> </a:t>
            </a:r>
            <a:r>
              <a:rPr lang="de-DE" altLang="de-DE" sz="2400" dirty="0" err="1">
                <a:solidFill>
                  <a:srgbClr val="0000FF"/>
                </a:solidFill>
                <a:latin typeface="+mn-lt"/>
              </a:rPr>
              <a:t>Vibrations</a:t>
            </a:r>
            <a:r>
              <a:rPr lang="de-DE" altLang="de-DE" sz="2400" dirty="0">
                <a:solidFill>
                  <a:srgbClr val="0000FF"/>
                </a:solidFill>
                <a:latin typeface="+mn-lt"/>
              </a:rPr>
              <a:t> </a:t>
            </a:r>
            <a:r>
              <a:rPr lang="de-DE" altLang="de-DE" sz="2400" b="0" dirty="0" err="1">
                <a:latin typeface="+mn-lt"/>
              </a:rPr>
              <a:t>of</a:t>
            </a:r>
            <a:r>
              <a:rPr lang="de-DE" altLang="de-DE" sz="2400" b="0" dirty="0">
                <a:latin typeface="+mn-lt"/>
              </a:rPr>
              <a:t> a </a:t>
            </a:r>
            <a:r>
              <a:rPr lang="de-DE" altLang="de-DE" sz="2400" dirty="0">
                <a:solidFill>
                  <a:srgbClr val="0000FF"/>
                </a:solidFill>
                <a:latin typeface="+mn-lt"/>
              </a:rPr>
              <a:t>Turbogenerator </a:t>
            </a:r>
            <a:r>
              <a:rPr lang="de-DE" altLang="de-DE" sz="2400" dirty="0" err="1">
                <a:solidFill>
                  <a:srgbClr val="0000FF"/>
                </a:solidFill>
                <a:latin typeface="+mn-lt"/>
              </a:rPr>
              <a:t>Shaft</a:t>
            </a:r>
            <a:r>
              <a:rPr lang="de-DE" altLang="de-DE" sz="2400" dirty="0">
                <a:solidFill>
                  <a:srgbClr val="0000FF"/>
                </a:solidFill>
                <a:latin typeface="+mn-lt"/>
              </a:rPr>
              <a:t> Train </a:t>
            </a:r>
            <a:r>
              <a:rPr lang="de-DE" altLang="de-DE" sz="2400" b="0" dirty="0">
                <a:latin typeface="+mn-lt"/>
              </a:rPr>
              <a:t>due </a:t>
            </a:r>
            <a:r>
              <a:rPr lang="de-DE" altLang="de-DE" sz="2400" b="0" dirty="0" err="1">
                <a:latin typeface="+mn-lt"/>
              </a:rPr>
              <a:t>to</a:t>
            </a:r>
            <a:r>
              <a:rPr lang="de-DE" altLang="de-DE" sz="2400" b="0" dirty="0">
                <a:latin typeface="+mn-lt"/>
              </a:rPr>
              <a:t> an </a:t>
            </a:r>
            <a:r>
              <a:rPr lang="de-DE" altLang="de-DE" sz="2400" dirty="0">
                <a:solidFill>
                  <a:srgbClr val="FF0000"/>
                </a:solidFill>
                <a:latin typeface="+mn-lt"/>
              </a:rPr>
              <a:t>Air Gap Torque, </a:t>
            </a:r>
            <a:r>
              <a:rPr lang="de-DE" altLang="de-DE" sz="2400" b="0" dirty="0" err="1">
                <a:latin typeface="+mn-lt"/>
              </a:rPr>
              <a:t>generated</a:t>
            </a:r>
            <a:r>
              <a:rPr lang="de-DE" altLang="de-DE" sz="2400" b="0" dirty="0">
                <a:latin typeface="+mn-lt"/>
              </a:rPr>
              <a:t> by </a:t>
            </a:r>
            <a:r>
              <a:rPr lang="de-DE" altLang="de-DE" sz="2400" dirty="0">
                <a:solidFill>
                  <a:srgbClr val="FF0000"/>
                </a:solidFill>
                <a:latin typeface="+mn-lt"/>
              </a:rPr>
              <a:t>Electro-</a:t>
            </a:r>
            <a:r>
              <a:rPr lang="de-DE" altLang="de-DE" sz="2400" dirty="0" err="1">
                <a:solidFill>
                  <a:srgbClr val="0000FF"/>
                </a:solidFill>
                <a:latin typeface="+mn-lt"/>
              </a:rPr>
              <a:t>Mechanical</a:t>
            </a:r>
            <a:r>
              <a:rPr lang="de-DE" altLang="de-DE" sz="2400" dirty="0">
                <a:solidFill>
                  <a:srgbClr val="FF0000"/>
                </a:solidFill>
                <a:latin typeface="+mn-lt"/>
              </a:rPr>
              <a:t> </a:t>
            </a:r>
            <a:r>
              <a:rPr lang="de-DE" altLang="de-DE" sz="2400" b="0" dirty="0">
                <a:latin typeface="+mn-lt"/>
              </a:rPr>
              <a:t>Interaction</a:t>
            </a:r>
          </a:p>
        </p:txBody>
      </p:sp>
      <p:sp>
        <p:nvSpPr>
          <p:cNvPr id="5" name="Textfeld 4">
            <a:extLst>
              <a:ext uri="{FF2B5EF4-FFF2-40B4-BE49-F238E27FC236}">
                <a16:creationId xmlns:a16="http://schemas.microsoft.com/office/drawing/2014/main" id="{EBF90658-A4E4-8A86-CD2A-AF5B8C6EAD43}"/>
              </a:ext>
            </a:extLst>
          </p:cNvPr>
          <p:cNvSpPr txBox="1"/>
          <p:nvPr/>
        </p:nvSpPr>
        <p:spPr>
          <a:xfrm>
            <a:off x="5898780" y="2700483"/>
            <a:ext cx="915635" cy="400110"/>
          </a:xfrm>
          <a:prstGeom prst="rect">
            <a:avLst/>
          </a:prstGeom>
          <a:noFill/>
        </p:spPr>
        <p:txBody>
          <a:bodyPr wrap="none">
            <a:spAutoFit/>
          </a:bodyPr>
          <a:lstStyle/>
          <a:p>
            <a:pPr>
              <a:defRPr/>
            </a:pPr>
            <a:r>
              <a:rPr lang="de-DE" sz="2000" dirty="0">
                <a:solidFill>
                  <a:srgbClr val="0000FF"/>
                </a:solidFill>
                <a:latin typeface="+mn-lt"/>
              </a:rPr>
              <a:t>Stato</a:t>
            </a:r>
            <a:r>
              <a:rPr lang="de-DE" dirty="0">
                <a:solidFill>
                  <a:srgbClr val="0000FF"/>
                </a:solidFill>
                <a:latin typeface="+mn-lt"/>
              </a:rPr>
              <a:t>r</a:t>
            </a:r>
          </a:p>
        </p:txBody>
      </p:sp>
      <p:sp>
        <p:nvSpPr>
          <p:cNvPr id="3" name="Rechteck 2">
            <a:extLst>
              <a:ext uri="{FF2B5EF4-FFF2-40B4-BE49-F238E27FC236}">
                <a16:creationId xmlns:a16="http://schemas.microsoft.com/office/drawing/2014/main" id="{C64738A5-4A7D-632D-DE47-B2DC3A83A71A}"/>
              </a:ext>
            </a:extLst>
          </p:cNvPr>
          <p:cNvSpPr/>
          <p:nvPr/>
        </p:nvSpPr>
        <p:spPr>
          <a:xfrm flipV="1">
            <a:off x="3432175" y="1995488"/>
            <a:ext cx="5170488" cy="106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2" name="Grafik 1">
            <a:extLst>
              <a:ext uri="{FF2B5EF4-FFF2-40B4-BE49-F238E27FC236}">
                <a16:creationId xmlns:a16="http://schemas.microsoft.com/office/drawing/2014/main" id="{7D076A8B-BB73-5F54-96BD-0A96CEEA80CB}"/>
              </a:ext>
            </a:extLst>
          </p:cNvPr>
          <p:cNvPicPr>
            <a:picLocks noChangeAspect="1"/>
          </p:cNvPicPr>
          <p:nvPr/>
        </p:nvPicPr>
        <p:blipFill>
          <a:blip r:embed="rId4"/>
          <a:stretch>
            <a:fillRect/>
          </a:stretch>
        </p:blipFill>
        <p:spPr>
          <a:xfrm>
            <a:off x="5988050" y="3228579"/>
            <a:ext cx="1127858" cy="481626"/>
          </a:xfrm>
          <a:prstGeom prst="rect">
            <a:avLst/>
          </a:prstGeom>
        </p:spPr>
      </p:pic>
      <p:cxnSp>
        <p:nvCxnSpPr>
          <p:cNvPr id="6" name="Gerade Verbindung mit Pfeil 5">
            <a:extLst>
              <a:ext uri="{FF2B5EF4-FFF2-40B4-BE49-F238E27FC236}">
                <a16:creationId xmlns:a16="http://schemas.microsoft.com/office/drawing/2014/main" id="{40C682D3-D3CC-811C-FB13-BFEE1ECAE83F}"/>
              </a:ext>
            </a:extLst>
          </p:cNvPr>
          <p:cNvCxnSpPr>
            <a:cxnSpLocks/>
          </p:cNvCxnSpPr>
          <p:nvPr/>
        </p:nvCxnSpPr>
        <p:spPr>
          <a:xfrm>
            <a:off x="6750295" y="3481209"/>
            <a:ext cx="36069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DAD3928D-0E25-1F61-BA07-7C1C4A66C7F7}"/>
              </a:ext>
            </a:extLst>
          </p:cNvPr>
          <p:cNvSpPr txBox="1"/>
          <p:nvPr/>
        </p:nvSpPr>
        <p:spPr>
          <a:xfrm>
            <a:off x="1333500" y="3244562"/>
            <a:ext cx="6991350" cy="400110"/>
          </a:xfrm>
          <a:prstGeom prst="rect">
            <a:avLst/>
          </a:prstGeom>
          <a:noFill/>
        </p:spPr>
        <p:txBody>
          <a:bodyPr wrap="square">
            <a:spAutoFit/>
          </a:bodyPr>
          <a:lstStyle/>
          <a:p>
            <a:r>
              <a:rPr lang="de-DE" dirty="0">
                <a:solidFill>
                  <a:srgbClr val="0000FF"/>
                </a:solidFill>
                <a:latin typeface="+mn-lt"/>
              </a:rPr>
              <a:t>                                        </a:t>
            </a:r>
            <a:r>
              <a:rPr lang="de-DE" sz="2000" dirty="0">
                <a:solidFill>
                  <a:srgbClr val="FF0000"/>
                </a:solidFill>
                <a:latin typeface="+mn-lt"/>
              </a:rPr>
              <a:t>Air Gap Torque                       </a:t>
            </a:r>
            <a:r>
              <a:rPr lang="de-DE" sz="2000" dirty="0">
                <a:solidFill>
                  <a:srgbClr val="0000FF"/>
                </a:solidFill>
                <a:latin typeface="+mn-lt"/>
              </a:rPr>
              <a:t>Rotor</a:t>
            </a:r>
            <a:r>
              <a:rPr lang="de-DE" dirty="0">
                <a:solidFill>
                  <a:srgbClr val="FF0000"/>
                </a:solidFill>
                <a:latin typeface="+mn-lt"/>
              </a:rPr>
              <a:t> </a:t>
            </a:r>
            <a:endParaRPr lang="de-DE"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91178"/>
                                        </p:tgtEl>
                                        <p:attrNameLst>
                                          <p:attrName>style.visibility</p:attrName>
                                        </p:attrNameLst>
                                      </p:cBhvr>
                                      <p:to>
                                        <p:strVal val="visible"/>
                                      </p:to>
                                    </p:set>
                                    <p:animEffect transition="in" filter="fade">
                                      <p:cBhvr>
                                        <p:cTn id="7" dur="1000"/>
                                        <p:tgtEl>
                                          <p:spTgt spid="91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feld 2">
            <a:extLst>
              <a:ext uri="{FF2B5EF4-FFF2-40B4-BE49-F238E27FC236}">
                <a16:creationId xmlns:a16="http://schemas.microsoft.com/office/drawing/2014/main" id="{38E09638-F5D6-E308-954A-E8A262A2957C}"/>
              </a:ext>
            </a:extLst>
          </p:cNvPr>
          <p:cNvSpPr txBox="1">
            <a:spLocks noChangeArrowheads="1"/>
          </p:cNvSpPr>
          <p:nvPr/>
        </p:nvSpPr>
        <p:spPr bwMode="auto">
          <a:xfrm>
            <a:off x="1071563" y="6056878"/>
            <a:ext cx="102560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Elektromechanical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Interaction in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Air Gap</a:t>
            </a:r>
            <a:r>
              <a:rPr kumimoji="0" lang="de-DE" altLang="de-D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Rotor &amp;</a:t>
            </a:r>
            <a:r>
              <a:rPr kumimoji="0" lang="de-DE" altLang="de-D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Generator &amp; </a:t>
            </a:r>
            <a:r>
              <a:rPr kumimoji="0" lang="de-DE" altLang="de-DE" sz="2400" b="1" i="0" u="none"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Arial" panose="020B0604020202020204" pitchFamily="34" charset="0"/>
                <a:ea typeface="+mn-ea"/>
                <a:cs typeface="+mn-cs"/>
              </a:rPr>
              <a:t>Grid</a:t>
            </a:r>
            <a:endParaRPr kumimoji="0" lang="de-DE" altLang="de-DE" sz="2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60419" name="Textfeld 1">
            <a:extLst>
              <a:ext uri="{FF2B5EF4-FFF2-40B4-BE49-F238E27FC236}">
                <a16:creationId xmlns:a16="http://schemas.microsoft.com/office/drawing/2014/main" id="{FC2BDCB7-B58C-6DFF-B522-17BB266A4D8D}"/>
              </a:ext>
            </a:extLst>
          </p:cNvPr>
          <p:cNvSpPr txBox="1">
            <a:spLocks noChangeArrowheads="1"/>
          </p:cNvSpPr>
          <p:nvPr/>
        </p:nvSpPr>
        <p:spPr bwMode="auto">
          <a:xfrm>
            <a:off x="898314" y="93362"/>
            <a:ext cx="100576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Excitation</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Vibrations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inTurbogenerators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due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Air Gap</a:t>
            </a:r>
            <a:r>
              <a:rPr kumimoji="0" lang="de-DE" altLang="de-DE" sz="2400" b="1" i="0" u="none" strike="noStrike" kern="1200" cap="none" spc="0" normalizeH="0" noProof="0" dirty="0">
                <a:ln>
                  <a:noFill/>
                </a:ln>
                <a:solidFill>
                  <a:srgbClr val="0000FF"/>
                </a:solidFill>
                <a:effectLst/>
                <a:uLnTx/>
                <a:uFillTx/>
                <a:latin typeface="Arial" panose="020B0604020202020204" pitchFamily="34" charset="0"/>
                <a:ea typeface="+mn-ea"/>
                <a:cs typeface="+mn-cs"/>
              </a:rPr>
              <a:t> Torques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4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Air Gap Torque </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due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to</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Electromechanical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Interaction</a:t>
            </a:r>
          </a:p>
        </p:txBody>
      </p:sp>
      <p:pic>
        <p:nvPicPr>
          <p:cNvPr id="60420" name="Grafik 1">
            <a:extLst>
              <a:ext uri="{FF2B5EF4-FFF2-40B4-BE49-F238E27FC236}">
                <a16:creationId xmlns:a16="http://schemas.microsoft.com/office/drawing/2014/main" id="{A97035E3-2405-E000-5969-F68CBAA9E3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0954" y="2621396"/>
            <a:ext cx="4551362"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421" name="Gruppieren 5">
            <a:extLst>
              <a:ext uri="{FF2B5EF4-FFF2-40B4-BE49-F238E27FC236}">
                <a16:creationId xmlns:a16="http://schemas.microsoft.com/office/drawing/2014/main" id="{774C5FBB-8834-B30D-8D4C-D71CAE580BBB}"/>
              </a:ext>
            </a:extLst>
          </p:cNvPr>
          <p:cNvGrpSpPr>
            <a:grpSpLocks/>
          </p:cNvGrpSpPr>
          <p:nvPr/>
        </p:nvGrpSpPr>
        <p:grpSpPr bwMode="auto">
          <a:xfrm>
            <a:off x="3582988" y="3976688"/>
            <a:ext cx="4629150" cy="1808162"/>
            <a:chOff x="4376021" y="3460971"/>
            <a:chExt cx="4112351" cy="1260689"/>
          </a:xfrm>
        </p:grpSpPr>
        <p:sp>
          <p:nvSpPr>
            <p:cNvPr id="7" name="Textfeld 6">
              <a:extLst>
                <a:ext uri="{FF2B5EF4-FFF2-40B4-BE49-F238E27FC236}">
                  <a16:creationId xmlns:a16="http://schemas.microsoft.com/office/drawing/2014/main" id="{C847A292-5261-B9F6-45F8-9E098E4BB397}"/>
                </a:ext>
              </a:extLst>
            </p:cNvPr>
            <p:cNvSpPr txBox="1"/>
            <p:nvPr/>
          </p:nvSpPr>
          <p:spPr>
            <a:xfrm>
              <a:off x="7346052" y="3460971"/>
              <a:ext cx="1139520" cy="27896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dirty="0" err="1">
                  <a:ln>
                    <a:noFill/>
                  </a:ln>
                  <a:solidFill>
                    <a:srgbClr val="0000FF"/>
                  </a:solidFill>
                  <a:effectLst/>
                  <a:uLnTx/>
                  <a:uFillTx/>
                  <a:latin typeface="Arial" charset="0"/>
                  <a:ea typeface="+mn-ea"/>
                  <a:cs typeface="+mn-cs"/>
                </a:rPr>
                <a:t>Mechanic</a:t>
              </a:r>
              <a:endParaRPr kumimoji="0" lang="de-DE" sz="2000" b="0" i="0" u="none" strike="noStrike" kern="0" cap="none" spc="0" normalizeH="0" baseline="0" noProof="0" dirty="0">
                <a:ln>
                  <a:noFill/>
                </a:ln>
                <a:solidFill>
                  <a:srgbClr val="0000FF"/>
                </a:solidFill>
                <a:effectLst/>
                <a:uLnTx/>
                <a:uFillTx/>
                <a:latin typeface="Arial" charset="0"/>
                <a:ea typeface="+mn-ea"/>
                <a:cs typeface="+mn-cs"/>
              </a:endParaRPr>
            </a:p>
          </p:txBody>
        </p:sp>
        <p:sp>
          <p:nvSpPr>
            <p:cNvPr id="8" name="Textfeld 7">
              <a:extLst>
                <a:ext uri="{FF2B5EF4-FFF2-40B4-BE49-F238E27FC236}">
                  <a16:creationId xmlns:a16="http://schemas.microsoft.com/office/drawing/2014/main" id="{88C15EA8-CE58-C0E6-CFB0-CCDAC2E18ABF}"/>
                </a:ext>
              </a:extLst>
            </p:cNvPr>
            <p:cNvSpPr txBox="1"/>
            <p:nvPr/>
          </p:nvSpPr>
          <p:spPr>
            <a:xfrm>
              <a:off x="4376021" y="4430562"/>
              <a:ext cx="911673" cy="27896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dirty="0">
                  <a:ln>
                    <a:noFill/>
                  </a:ln>
                  <a:solidFill>
                    <a:srgbClr val="FF0000"/>
                  </a:solidFill>
                  <a:effectLst/>
                  <a:uLnTx/>
                  <a:uFillTx/>
                  <a:latin typeface="Arial" charset="0"/>
                  <a:ea typeface="+mn-ea"/>
                  <a:cs typeface="+mn-cs"/>
                </a:rPr>
                <a:t>Electric</a:t>
              </a:r>
            </a:p>
          </p:txBody>
        </p:sp>
        <p:sp>
          <p:nvSpPr>
            <p:cNvPr id="9" name="Ellipse 8">
              <a:extLst>
                <a:ext uri="{FF2B5EF4-FFF2-40B4-BE49-F238E27FC236}">
                  <a16:creationId xmlns:a16="http://schemas.microsoft.com/office/drawing/2014/main" id="{67515844-2D94-26E7-FF0B-B53458D6D3A5}"/>
                </a:ext>
              </a:extLst>
            </p:cNvPr>
            <p:cNvSpPr/>
            <p:nvPr/>
          </p:nvSpPr>
          <p:spPr>
            <a:xfrm>
              <a:off x="5185517" y="3754283"/>
              <a:ext cx="2467975" cy="676279"/>
            </a:xfrm>
            <a:prstGeom prst="ellipse">
              <a:avLst/>
            </a:prstGeom>
            <a:noFill/>
            <a:ln w="25400" cap="flat" cmpd="sng" algn="ctr">
              <a:solidFill>
                <a:srgbClr val="0000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0" name="Textfeld 9">
              <a:extLst>
                <a:ext uri="{FF2B5EF4-FFF2-40B4-BE49-F238E27FC236}">
                  <a16:creationId xmlns:a16="http://schemas.microsoft.com/office/drawing/2014/main" id="{0D056E11-B51F-4329-2CAE-C46E9D5A4C47}"/>
                </a:ext>
              </a:extLst>
            </p:cNvPr>
            <p:cNvSpPr txBox="1">
              <a:spLocks noRot="1" noChangeAspect="1" noMove="1" noResize="1" noEditPoints="1" noAdjustHandles="1" noChangeArrowheads="1" noChangeShapeType="1" noTextEdit="1"/>
            </p:cNvSpPr>
            <p:nvPr/>
          </p:nvSpPr>
          <p:spPr>
            <a:xfrm>
              <a:off x="7246301" y="3969174"/>
              <a:ext cx="1242071" cy="257433"/>
            </a:xfrm>
            <a:prstGeom prst="rect">
              <a:avLst/>
            </a:prstGeom>
            <a:blipFill>
              <a:blip r:embed="rId4"/>
              <a:stretch>
                <a:fillRect l="-4367" t="-1639" b="-27869"/>
              </a:stretch>
            </a:blip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a:ln>
                    <a:noFill/>
                  </a:ln>
                  <a:noFill/>
                  <a:effectLst/>
                  <a:uLnTx/>
                  <a:uFillTx/>
                  <a:latin typeface="Verdana" panose="020B0604030504040204" pitchFamily="34" charset="0"/>
                  <a:ea typeface="+mn-ea"/>
                  <a:cs typeface="+mn-cs"/>
                </a:rPr>
                <a:t> </a:t>
              </a:r>
            </a:p>
          </p:txBody>
        </p:sp>
        <p:sp>
          <p:nvSpPr>
            <p:cNvPr id="11" name="Textfeld 10">
              <a:extLst>
                <a:ext uri="{FF2B5EF4-FFF2-40B4-BE49-F238E27FC236}">
                  <a16:creationId xmlns:a16="http://schemas.microsoft.com/office/drawing/2014/main" id="{AF47F522-EC12-B861-1314-EEB39545D72C}"/>
                </a:ext>
              </a:extLst>
            </p:cNvPr>
            <p:cNvSpPr txBox="1">
              <a:spLocks noRot="1" noChangeAspect="1" noMove="1" noResize="1" noEditPoints="1" noAdjustHandles="1" noChangeArrowheads="1" noChangeShapeType="1" noTextEdit="1"/>
            </p:cNvSpPr>
            <p:nvPr/>
          </p:nvSpPr>
          <p:spPr>
            <a:xfrm>
              <a:off x="5912718" y="4356114"/>
              <a:ext cx="1014379" cy="365546"/>
            </a:xfrm>
            <a:prstGeom prst="rect">
              <a:avLst/>
            </a:prstGeom>
            <a:blipFill>
              <a:blip r:embed="rId5"/>
              <a:stretch>
                <a:fillRect r="-14894"/>
              </a:stretch>
            </a:blip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a:ln>
                    <a:noFill/>
                  </a:ln>
                  <a:noFill/>
                  <a:effectLst/>
                  <a:uLnTx/>
                  <a:uFillTx/>
                  <a:latin typeface="Verdana" panose="020B0604030504040204" pitchFamily="34" charset="0"/>
                  <a:ea typeface="+mn-ea"/>
                  <a:cs typeface="+mn-cs"/>
                </a:rPr>
                <a:t> </a:t>
              </a:r>
            </a:p>
          </p:txBody>
        </p:sp>
        <p:sp>
          <p:nvSpPr>
            <p:cNvPr id="12" name="Textfeld 11">
              <a:extLst>
                <a:ext uri="{FF2B5EF4-FFF2-40B4-BE49-F238E27FC236}">
                  <a16:creationId xmlns:a16="http://schemas.microsoft.com/office/drawing/2014/main" id="{489CA5B9-1F82-0CA5-BE4C-29BF9C835FC1}"/>
                </a:ext>
              </a:extLst>
            </p:cNvPr>
            <p:cNvSpPr txBox="1">
              <a:spLocks noRot="1" noChangeAspect="1" noMove="1" noResize="1" noEditPoints="1" noAdjustHandles="1" noChangeArrowheads="1" noChangeShapeType="1" noTextEdit="1"/>
            </p:cNvSpPr>
            <p:nvPr/>
          </p:nvSpPr>
          <p:spPr>
            <a:xfrm>
              <a:off x="4729083" y="3919184"/>
              <a:ext cx="1183635" cy="368138"/>
            </a:xfrm>
            <a:prstGeom prst="rect">
              <a:avLst/>
            </a:prstGeom>
            <a:blipFill>
              <a:blip r:embed="rId6"/>
              <a:stretch>
                <a:fillRect r="-9174"/>
              </a:stretch>
            </a:blip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a:ln>
                    <a:noFill/>
                  </a:ln>
                  <a:noFill/>
                  <a:effectLst/>
                  <a:uLnTx/>
                  <a:uFillTx/>
                  <a:latin typeface="Verdana" panose="020B0604030504040204" pitchFamily="34" charset="0"/>
                  <a:ea typeface="+mn-ea"/>
                  <a:cs typeface="+mn-cs"/>
                </a:rPr>
                <a:t> </a:t>
              </a:r>
            </a:p>
          </p:txBody>
        </p:sp>
      </p:grpSp>
      <p:sp>
        <p:nvSpPr>
          <p:cNvPr id="60422" name="Textfeld 1">
            <a:extLst>
              <a:ext uri="{FF2B5EF4-FFF2-40B4-BE49-F238E27FC236}">
                <a16:creationId xmlns:a16="http://schemas.microsoft.com/office/drawing/2014/main" id="{2B91D7C3-CCFC-AEE2-1CD5-D280A32FE3F9}"/>
              </a:ext>
            </a:extLst>
          </p:cNvPr>
          <p:cNvSpPr txBox="1">
            <a:spLocks noChangeArrowheads="1"/>
          </p:cNvSpPr>
          <p:nvPr/>
        </p:nvSpPr>
        <p:spPr bwMode="auto">
          <a:xfrm>
            <a:off x="5703888" y="3819525"/>
            <a:ext cx="646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4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Cambria Math" panose="02040503050406030204" pitchFamily="18" charset="0"/>
              </a:rPr>
              <a:t>M</a:t>
            </a:r>
            <a:r>
              <a:rPr kumimoji="0" lang="de-DE" altLang="de-DE" sz="2400" b="0" i="1" u="none" strike="noStrike" kern="1200" cap="none" spc="0" normalizeH="0" baseline="-25000" noProof="0">
                <a:ln>
                  <a:noFill/>
                </a:ln>
                <a:solidFill>
                  <a:srgbClr val="FF0000"/>
                </a:solidFill>
                <a:effectLst/>
                <a:uLnTx/>
                <a:uFillTx/>
                <a:latin typeface="Cambria Math" panose="02040503050406030204" pitchFamily="18" charset="0"/>
                <a:ea typeface="Cambria Math" panose="02040503050406030204" pitchFamily="18" charset="0"/>
                <a:cs typeface="Cambria Math" panose="02040503050406030204" pitchFamily="18" charset="0"/>
              </a:rPr>
              <a:t>eL</a:t>
            </a:r>
            <a:endParaRPr kumimoji="0" lang="de-DE" altLang="de-DE" sz="24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Cambria Math" panose="02040503050406030204" pitchFamily="18" charset="0"/>
            </a:endParaRPr>
          </a:p>
        </p:txBody>
      </p:sp>
      <p:pic>
        <p:nvPicPr>
          <p:cNvPr id="60423" name="Grafik 2">
            <a:extLst>
              <a:ext uri="{FF2B5EF4-FFF2-40B4-BE49-F238E27FC236}">
                <a16:creationId xmlns:a16="http://schemas.microsoft.com/office/drawing/2014/main" id="{25226190-65C9-20F7-8E47-91343CEE27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1563" y="1173163"/>
            <a:ext cx="4632325"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Gerade Verbindung mit Pfeil 17">
            <a:extLst>
              <a:ext uri="{FF2B5EF4-FFF2-40B4-BE49-F238E27FC236}">
                <a16:creationId xmlns:a16="http://schemas.microsoft.com/office/drawing/2014/main" id="{C9C63032-3BD8-9B57-F279-90813ED0E00E}"/>
              </a:ext>
            </a:extLst>
          </p:cNvPr>
          <p:cNvCxnSpPr>
            <a:cxnSpLocks/>
          </p:cNvCxnSpPr>
          <p:nvPr/>
        </p:nvCxnSpPr>
        <p:spPr>
          <a:xfrm>
            <a:off x="3741738" y="2563813"/>
            <a:ext cx="931862" cy="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60426" name="Textfeld 1">
            <a:extLst>
              <a:ext uri="{FF2B5EF4-FFF2-40B4-BE49-F238E27FC236}">
                <a16:creationId xmlns:a16="http://schemas.microsoft.com/office/drawing/2014/main" id="{17D62F4B-3EA2-1D26-0972-BA779B3E4CAC}"/>
              </a:ext>
            </a:extLst>
          </p:cNvPr>
          <p:cNvSpPr txBox="1">
            <a:spLocks noChangeArrowheads="1"/>
          </p:cNvSpPr>
          <p:nvPr/>
        </p:nvSpPr>
        <p:spPr bwMode="auto">
          <a:xfrm>
            <a:off x="2625725" y="2603500"/>
            <a:ext cx="1557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400" b="0" i="1" u="none" strike="noStrike" kern="1200" cap="none" spc="0" normalizeH="0" baseline="0" noProof="0">
                <a:ln>
                  <a:noFill/>
                </a:ln>
                <a:solidFill>
                  <a:srgbClr val="FF0000"/>
                </a:solidFill>
                <a:effectLst/>
                <a:uLnTx/>
                <a:uFillTx/>
                <a:latin typeface="Arial" panose="020B0604020202020204" pitchFamily="34" charset="0"/>
                <a:ea typeface="+mn-ea"/>
                <a:cs typeface="+mn-cs"/>
              </a:rPr>
              <a:t> </a:t>
            </a:r>
            <a:r>
              <a:rPr kumimoji="0" lang="de-DE" altLang="de-DE" sz="24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Cambria Math" panose="02040503050406030204" pitchFamily="18" charset="0"/>
              </a:rPr>
              <a:t>M</a:t>
            </a:r>
            <a:r>
              <a:rPr kumimoji="0" lang="de-DE" altLang="de-DE" sz="2400" b="0" i="1" u="none" strike="noStrike" kern="1200" cap="none" spc="0" normalizeH="0" baseline="-25000" noProof="0">
                <a:ln>
                  <a:noFill/>
                </a:ln>
                <a:solidFill>
                  <a:srgbClr val="FF0000"/>
                </a:solidFill>
                <a:effectLst/>
                <a:uLnTx/>
                <a:uFillTx/>
                <a:latin typeface="Cambria Math" panose="02040503050406030204" pitchFamily="18" charset="0"/>
                <a:ea typeface="Cambria Math" panose="02040503050406030204" pitchFamily="18" charset="0"/>
                <a:cs typeface="Cambria Math" panose="02040503050406030204" pitchFamily="18" charset="0"/>
              </a:rPr>
              <a:t>eL</a:t>
            </a:r>
            <a:r>
              <a:rPr kumimoji="0" lang="de-DE" altLang="de-DE" sz="2400" b="0"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Cambria Math" panose="02040503050406030204" pitchFamily="18" charset="0"/>
              </a:rPr>
              <a:t>         </a:t>
            </a:r>
            <a:r>
              <a:rPr kumimoji="0" lang="el-GR" altLang="de-DE" sz="2400" b="0" i="1" u="none" strike="noStrike" kern="1200" cap="none" spc="0" normalizeH="0" baseline="0" noProof="0">
                <a:ln>
                  <a:noFill/>
                </a:ln>
                <a:solidFill>
                  <a:srgbClr val="0000FF"/>
                </a:solidFill>
                <a:effectLst/>
                <a:uLnTx/>
                <a:uFillTx/>
                <a:latin typeface="Cambria Math" panose="02040503050406030204" pitchFamily="18" charset="0"/>
                <a:ea typeface="Cambria Math" panose="02040503050406030204" pitchFamily="18" charset="0"/>
                <a:cs typeface="Cambria Math" panose="02040503050406030204" pitchFamily="18" charset="0"/>
              </a:rPr>
              <a:t>φ</a:t>
            </a:r>
            <a:endParaRPr kumimoji="0" lang="de-DE" altLang="de-DE" sz="2400" b="0" i="1" u="none" strike="noStrike" kern="1200" cap="none" spc="0" normalizeH="0" baseline="0" noProof="0">
              <a:ln>
                <a:noFill/>
              </a:ln>
              <a:solidFill>
                <a:srgbClr val="0000FF"/>
              </a:solidFill>
              <a:effectLst/>
              <a:uLnTx/>
              <a:uFillTx/>
              <a:latin typeface="Cambria Math" panose="02040503050406030204" pitchFamily="18" charset="0"/>
              <a:ea typeface="Cambria Math" panose="02040503050406030204" pitchFamily="18" charset="0"/>
              <a:cs typeface="Cambria Math" panose="02040503050406030204" pitchFamily="18" charset="0"/>
            </a:endParaRPr>
          </a:p>
        </p:txBody>
      </p:sp>
      <p:sp>
        <p:nvSpPr>
          <p:cNvPr id="2" name="Textfeld 1">
            <a:extLst>
              <a:ext uri="{FF2B5EF4-FFF2-40B4-BE49-F238E27FC236}">
                <a16:creationId xmlns:a16="http://schemas.microsoft.com/office/drawing/2014/main" id="{F16A7DE2-D9AE-698D-E6F2-078AC616EE2D}"/>
              </a:ext>
            </a:extLst>
          </p:cNvPr>
          <p:cNvSpPr txBox="1"/>
          <p:nvPr/>
        </p:nvSpPr>
        <p:spPr>
          <a:xfrm>
            <a:off x="6926263" y="1812498"/>
            <a:ext cx="4029693" cy="461665"/>
          </a:xfrm>
          <a:prstGeom prst="rect">
            <a:avLst/>
          </a:prstGeom>
          <a:noFill/>
        </p:spPr>
        <p:txBody>
          <a:bodyPr wrap="none" rtlCol="0">
            <a:spAutoFit/>
          </a:bodyPr>
          <a:lstStyle/>
          <a:p>
            <a:r>
              <a:rPr lang="de-DE" sz="2400" dirty="0" err="1">
                <a:solidFill>
                  <a:srgbClr val="FF0000"/>
                </a:solidFill>
                <a:latin typeface="+mn-lt"/>
              </a:rPr>
              <a:t>Electrical</a:t>
            </a:r>
            <a:r>
              <a:rPr lang="de-DE" sz="2400" dirty="0">
                <a:solidFill>
                  <a:srgbClr val="FF0000"/>
                </a:solidFill>
                <a:latin typeface="+mn-lt"/>
              </a:rPr>
              <a:t> Air Gap Torque:</a:t>
            </a:r>
          </a:p>
        </p:txBody>
      </p:sp>
      <p:cxnSp>
        <p:nvCxnSpPr>
          <p:cNvPr id="13" name="Gerade Verbindung mit Pfeil 12">
            <a:extLst>
              <a:ext uri="{FF2B5EF4-FFF2-40B4-BE49-F238E27FC236}">
                <a16:creationId xmlns:a16="http://schemas.microsoft.com/office/drawing/2014/main" id="{624C7BDF-CCF7-FAD2-AE2A-F9CEABC93647}"/>
              </a:ext>
            </a:extLst>
          </p:cNvPr>
          <p:cNvCxnSpPr>
            <a:cxnSpLocks/>
          </p:cNvCxnSpPr>
          <p:nvPr/>
        </p:nvCxnSpPr>
        <p:spPr>
          <a:xfrm>
            <a:off x="3718956" y="2571462"/>
            <a:ext cx="775257" cy="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89B3017B-70B7-B7FE-E77B-AF415527D8C2}"/>
              </a:ext>
            </a:extLst>
          </p:cNvPr>
          <p:cNvCxnSpPr>
            <a:cxnSpLocks/>
          </p:cNvCxnSpPr>
          <p:nvPr/>
        </p:nvCxnSpPr>
        <p:spPr>
          <a:xfrm>
            <a:off x="2794507" y="2563813"/>
            <a:ext cx="59321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3196103C-7B70-5452-DBE2-F9F8AB3B913C}"/>
              </a:ext>
            </a:extLst>
          </p:cNvPr>
          <p:cNvCxnSpPr>
            <a:cxnSpLocks/>
          </p:cNvCxnSpPr>
          <p:nvPr/>
        </p:nvCxnSpPr>
        <p:spPr>
          <a:xfrm>
            <a:off x="2794507" y="2563813"/>
            <a:ext cx="78848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833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feld 1">
            <a:extLst>
              <a:ext uri="{FF2B5EF4-FFF2-40B4-BE49-F238E27FC236}">
                <a16:creationId xmlns:a16="http://schemas.microsoft.com/office/drawing/2014/main" id="{495BA421-8388-4A4B-DE2B-22660B23668D}"/>
              </a:ext>
            </a:extLst>
          </p:cNvPr>
          <p:cNvSpPr txBox="1">
            <a:spLocks noChangeArrowheads="1"/>
          </p:cNvSpPr>
          <p:nvPr/>
        </p:nvSpPr>
        <p:spPr bwMode="auto">
          <a:xfrm>
            <a:off x="878308" y="42496"/>
            <a:ext cx="104353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Excitation</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Vibrations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in </a:t>
            </a:r>
            <a:r>
              <a:rPr lang="de-DE" altLang="de-DE" sz="2400" dirty="0">
                <a:solidFill>
                  <a:srgbClr val="0000FF"/>
                </a:solidFill>
              </a:rPr>
              <a:t>T</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urbogenerators</a:t>
            </a:r>
            <a:r>
              <a:rPr kumimoji="0" lang="de-DE" altLang="de-DE" sz="2400" b="1" i="0" u="none" strike="noStrike" kern="1200" cap="none" spc="0" normalizeH="0" noProof="0" dirty="0">
                <a:ln>
                  <a:noFill/>
                </a:ln>
                <a:solidFill>
                  <a:srgbClr val="0000FF"/>
                </a:solidFill>
                <a:effectLst/>
                <a:uLnTx/>
                <a:uFillTx/>
                <a:latin typeface="Arial" panose="020B0604020202020204" pitchFamily="34" charset="0"/>
                <a:ea typeface="+mn-ea"/>
                <a:cs typeface="+mn-cs"/>
              </a:rPr>
              <a:t> due </a:t>
            </a:r>
            <a:r>
              <a:rPr kumimoji="0" lang="de-DE" altLang="de-DE" sz="2400" b="1" i="0" u="none" strike="noStrike" kern="1200" cap="none" spc="0" normalizeH="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1200" cap="none" spc="0" normalizeH="0" noProof="0" dirty="0">
                <a:ln>
                  <a:noFill/>
                </a:ln>
                <a:solidFill>
                  <a:srgbClr val="0000FF"/>
                </a:solidFill>
                <a:effectLst/>
                <a:uLnTx/>
                <a:uFillTx/>
                <a:latin typeface="Arial" panose="020B0604020202020204" pitchFamily="34" charset="0"/>
                <a:ea typeface="+mn-ea"/>
                <a:cs typeface="+mn-cs"/>
              </a:rPr>
              <a:t> Air Gap Torques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4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Air Gap Torque </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due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to</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Electromechanical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Interaction</a:t>
            </a:r>
          </a:p>
        </p:txBody>
      </p:sp>
      <p:pic>
        <p:nvPicPr>
          <p:cNvPr id="61443" name="Grafik 1">
            <a:extLst>
              <a:ext uri="{FF2B5EF4-FFF2-40B4-BE49-F238E27FC236}">
                <a16:creationId xmlns:a16="http://schemas.microsoft.com/office/drawing/2014/main" id="{C5E1C413-579D-988F-4792-1B1160802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3388" y="2281237"/>
            <a:ext cx="4551362"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Grafik 2">
            <a:extLst>
              <a:ext uri="{FF2B5EF4-FFF2-40B4-BE49-F238E27FC236}">
                <a16:creationId xmlns:a16="http://schemas.microsoft.com/office/drawing/2014/main" id="{A51FF29D-6562-3454-0214-F79673508C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1173163"/>
            <a:ext cx="4632325"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erade Verbindung mit Pfeil 4">
            <a:extLst>
              <a:ext uri="{FF2B5EF4-FFF2-40B4-BE49-F238E27FC236}">
                <a16:creationId xmlns:a16="http://schemas.microsoft.com/office/drawing/2014/main" id="{5327B70C-A2EE-78AE-7E4A-FB256323BAFC}"/>
              </a:ext>
            </a:extLst>
          </p:cNvPr>
          <p:cNvCxnSpPr>
            <a:cxnSpLocks/>
          </p:cNvCxnSpPr>
          <p:nvPr/>
        </p:nvCxnSpPr>
        <p:spPr>
          <a:xfrm>
            <a:off x="2746375" y="2563813"/>
            <a:ext cx="88265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FE9EDBEB-20F4-9959-7DE4-1F227C598CD6}"/>
              </a:ext>
            </a:extLst>
          </p:cNvPr>
          <p:cNvCxnSpPr>
            <a:cxnSpLocks/>
          </p:cNvCxnSpPr>
          <p:nvPr/>
        </p:nvCxnSpPr>
        <p:spPr>
          <a:xfrm>
            <a:off x="3741738" y="2563813"/>
            <a:ext cx="931862" cy="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61447" name="Textfeld 1">
            <a:extLst>
              <a:ext uri="{FF2B5EF4-FFF2-40B4-BE49-F238E27FC236}">
                <a16:creationId xmlns:a16="http://schemas.microsoft.com/office/drawing/2014/main" id="{958B3608-47F4-0834-9891-36DDB46D7E90}"/>
              </a:ext>
            </a:extLst>
          </p:cNvPr>
          <p:cNvSpPr txBox="1">
            <a:spLocks noChangeArrowheads="1"/>
          </p:cNvSpPr>
          <p:nvPr/>
        </p:nvSpPr>
        <p:spPr bwMode="auto">
          <a:xfrm>
            <a:off x="2625725" y="2603500"/>
            <a:ext cx="1557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400" b="0" i="1" u="none" strike="noStrike" kern="1200" cap="none" spc="0" normalizeH="0" baseline="0" noProof="0">
                <a:ln>
                  <a:noFill/>
                </a:ln>
                <a:solidFill>
                  <a:srgbClr val="FF0000"/>
                </a:solidFill>
                <a:effectLst/>
                <a:uLnTx/>
                <a:uFillTx/>
                <a:latin typeface="Arial" panose="020B0604020202020204" pitchFamily="34" charset="0"/>
                <a:ea typeface="+mn-ea"/>
                <a:cs typeface="+mn-cs"/>
              </a:rPr>
              <a:t> </a:t>
            </a:r>
            <a:r>
              <a:rPr kumimoji="0" lang="de-DE" altLang="de-DE" sz="24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Cambria Math" panose="02040503050406030204" pitchFamily="18" charset="0"/>
              </a:rPr>
              <a:t>M</a:t>
            </a:r>
            <a:r>
              <a:rPr kumimoji="0" lang="de-DE" altLang="de-DE" sz="2400" b="0" i="1" u="none" strike="noStrike" kern="1200" cap="none" spc="0" normalizeH="0" baseline="-25000" noProof="0">
                <a:ln>
                  <a:noFill/>
                </a:ln>
                <a:solidFill>
                  <a:srgbClr val="FF0000"/>
                </a:solidFill>
                <a:effectLst/>
                <a:uLnTx/>
                <a:uFillTx/>
                <a:latin typeface="Cambria Math" panose="02040503050406030204" pitchFamily="18" charset="0"/>
                <a:ea typeface="Cambria Math" panose="02040503050406030204" pitchFamily="18" charset="0"/>
                <a:cs typeface="Cambria Math" panose="02040503050406030204" pitchFamily="18" charset="0"/>
              </a:rPr>
              <a:t>eL</a:t>
            </a:r>
            <a:r>
              <a:rPr kumimoji="0" lang="de-DE" altLang="de-DE" sz="2400" b="0"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Cambria Math" panose="02040503050406030204" pitchFamily="18" charset="0"/>
              </a:rPr>
              <a:t>         </a:t>
            </a:r>
            <a:r>
              <a:rPr kumimoji="0" lang="el-GR" altLang="de-DE" sz="2400" b="0" i="1" u="none" strike="noStrike" kern="1200" cap="none" spc="0" normalizeH="0" baseline="0" noProof="0">
                <a:ln>
                  <a:noFill/>
                </a:ln>
                <a:solidFill>
                  <a:srgbClr val="0000FF"/>
                </a:solidFill>
                <a:effectLst/>
                <a:uLnTx/>
                <a:uFillTx/>
                <a:latin typeface="Cambria Math" panose="02040503050406030204" pitchFamily="18" charset="0"/>
                <a:ea typeface="Cambria Math" panose="02040503050406030204" pitchFamily="18" charset="0"/>
                <a:cs typeface="Cambria Math" panose="02040503050406030204" pitchFamily="18" charset="0"/>
              </a:rPr>
              <a:t>φ</a:t>
            </a:r>
            <a:endParaRPr kumimoji="0" lang="de-DE" altLang="de-DE" sz="2400" b="0" i="1" u="none" strike="noStrike" kern="1200" cap="none" spc="0" normalizeH="0" baseline="0" noProof="0">
              <a:ln>
                <a:noFill/>
              </a:ln>
              <a:solidFill>
                <a:srgbClr val="0000FF"/>
              </a:solidFill>
              <a:effectLst/>
              <a:uLnTx/>
              <a:uFillTx/>
              <a:latin typeface="Cambria Math" panose="02040503050406030204" pitchFamily="18" charset="0"/>
              <a:ea typeface="Cambria Math" panose="02040503050406030204" pitchFamily="18" charset="0"/>
              <a:cs typeface="Cambria Math" panose="02040503050406030204" pitchFamily="18" charset="0"/>
            </a:endParaRPr>
          </a:p>
        </p:txBody>
      </p:sp>
      <p:sp>
        <p:nvSpPr>
          <p:cNvPr id="61448" name="Textfeld 1">
            <a:extLst>
              <a:ext uri="{FF2B5EF4-FFF2-40B4-BE49-F238E27FC236}">
                <a16:creationId xmlns:a16="http://schemas.microsoft.com/office/drawing/2014/main" id="{B6C7BE6A-C19B-2008-1ADE-09BF7799F110}"/>
              </a:ext>
            </a:extLst>
          </p:cNvPr>
          <p:cNvSpPr txBox="1">
            <a:spLocks noChangeArrowheads="1"/>
          </p:cNvSpPr>
          <p:nvPr/>
        </p:nvSpPr>
        <p:spPr bwMode="auto">
          <a:xfrm>
            <a:off x="916851" y="4080728"/>
            <a:ext cx="1091074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Due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to</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electrical</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disturbances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or</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switcing</a:t>
            </a:r>
            <a:r>
              <a:rPr kumimoji="0" lang="de-DE" altLang="de-DE" sz="240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operations</a:t>
            </a:r>
            <a:r>
              <a:rPr kumimoji="0" lang="de-DE" altLang="de-DE" sz="240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generator-</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grid</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system</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transient </a:t>
            </a:r>
            <a:r>
              <a:rPr kumimoji="0" lang="de-DE" altLang="de-DE"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Air </a:t>
            </a:r>
            <a:r>
              <a:rPr kumimoji="0" lang="de-DE" altLang="de-DE" sz="2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gap</a:t>
            </a:r>
            <a:r>
              <a:rPr kumimoji="0" lang="de-DE" altLang="de-DE"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torques</a:t>
            </a:r>
            <a:r>
              <a:rPr kumimoji="0" lang="de-DE" altLang="de-DE"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de-DE" altLang="de-DE" sz="2400" b="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M</a:t>
            </a:r>
            <a:r>
              <a:rPr kumimoji="0" lang="de-DE" altLang="de-DE" sz="2400" b="0" u="none" strike="noStrike" kern="1200" cap="none" spc="0" normalizeH="0" baseline="-25000" noProof="0" dirty="0" err="1">
                <a:ln>
                  <a:noFill/>
                </a:ln>
                <a:solidFill>
                  <a:srgbClr val="FF0000"/>
                </a:solidFill>
                <a:effectLst/>
                <a:uLnTx/>
                <a:uFillTx/>
                <a:latin typeface="Arial" panose="020B0604020202020204" pitchFamily="34" charset="0"/>
                <a:ea typeface="+mn-ea"/>
                <a:cs typeface="+mn-cs"/>
              </a:rPr>
              <a:t>eL</a:t>
            </a:r>
            <a:r>
              <a:rPr lang="de-DE" altLang="de-DE" sz="2400" b="0" dirty="0">
                <a:solidFill>
                  <a:srgbClr val="FF0000"/>
                </a:solidFill>
                <a:latin typeface="Arial" panose="020B0604020202020204" pitchFamily="34" charset="0"/>
              </a:rPr>
              <a:t> </a:t>
            </a:r>
            <a:r>
              <a:rPr lang="de-DE" altLang="de-DE" sz="2400" b="0" dirty="0">
                <a:solidFill>
                  <a:srgbClr val="000000"/>
                </a:solidFill>
                <a:latin typeface="Arial" panose="020B0604020202020204" pitchFamily="34" charset="0"/>
              </a:rPr>
              <a:t>w</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ill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be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generated</a:t>
            </a:r>
            <a:r>
              <a:rPr lang="de-DE" altLang="de-DE" sz="2400" b="0" dirty="0">
                <a:solidFill>
                  <a:srgbClr val="000000"/>
                </a:solidFill>
                <a:latin typeface="Arial" panose="020B0604020202020204" pitchFamily="34" charset="0"/>
              </a:rPr>
              <a:t>, </a:t>
            </a:r>
            <a:r>
              <a:rPr lang="de-DE" altLang="de-DE" sz="2400" b="0" dirty="0" err="1">
                <a:solidFill>
                  <a:srgbClr val="000000"/>
                </a:solidFill>
                <a:latin typeface="Arial" panose="020B0604020202020204" pitchFamily="34" charset="0"/>
              </a:rPr>
              <a:t>which</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excite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shaft</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train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to</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Torsional</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vibrations</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de-DE" altLang="de-DE" sz="2400" b="0" dirty="0">
                <a:solidFill>
                  <a:srgbClr val="000000"/>
                </a:solidFill>
                <a:latin typeface="Arial" panose="020B0604020202020204" pitchFamily="34" charset="0"/>
              </a:rPr>
              <a:t>T</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he </a:t>
            </a:r>
            <a:r>
              <a:rPr kumimoji="0" lang="de-DE" altLang="de-DE"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Air </a:t>
            </a:r>
            <a:r>
              <a:rPr kumimoji="0" lang="de-DE" altLang="de-DE" sz="2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gap</a:t>
            </a:r>
            <a:r>
              <a:rPr kumimoji="0" lang="de-DE" altLang="de-DE"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torques</a:t>
            </a:r>
            <a:r>
              <a:rPr kumimoji="0" lang="de-DE" altLang="de-DE"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de-DE" altLang="de-DE" sz="2400" b="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M</a:t>
            </a:r>
            <a:r>
              <a:rPr kumimoji="0" lang="de-DE" altLang="de-DE" sz="2400" b="0" u="none" strike="noStrike" kern="1200" cap="none" spc="0" normalizeH="0" baseline="-25000" noProof="0" dirty="0" err="1">
                <a:ln>
                  <a:noFill/>
                </a:ln>
                <a:solidFill>
                  <a:srgbClr val="FF0000"/>
                </a:solidFill>
                <a:effectLst/>
                <a:uLnTx/>
                <a:uFillTx/>
                <a:latin typeface="Arial" panose="020B0604020202020204" pitchFamily="34" charset="0"/>
                <a:ea typeface="+mn-ea"/>
                <a:cs typeface="+mn-cs"/>
              </a:rPr>
              <a:t>eL</a:t>
            </a:r>
            <a:r>
              <a:rPr lang="de-DE" altLang="de-DE" sz="2400" b="0" dirty="0">
                <a:solidFill>
                  <a:srgbClr val="FF0000"/>
                </a:solidFill>
                <a:latin typeface="Arial" panose="020B0604020202020204" pitchFamily="34" charset="0"/>
              </a:rPr>
              <a:t> </a:t>
            </a:r>
            <a:r>
              <a:rPr lang="de-DE" altLang="de-DE" sz="2400" b="0" dirty="0">
                <a:solidFill>
                  <a:srgbClr val="000000"/>
                </a:solidFill>
                <a:latin typeface="Arial" panose="020B0604020202020204" pitchFamily="34" charset="0"/>
              </a:rPr>
              <a:t>d</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epend</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on: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lang="de-DE" altLang="de-DE" sz="2400" b="0" dirty="0">
                <a:solidFill>
                  <a:srgbClr val="000000"/>
                </a:solidFill>
                <a:latin typeface="Arial" panose="020B0604020202020204" pitchFamily="34" charset="0"/>
              </a:rPr>
              <a:t> </a:t>
            </a:r>
            <a:r>
              <a:rPr kumimoji="0" lang="de-DE" altLang="de-DE" sz="240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electrical</a:t>
            </a:r>
            <a:r>
              <a:rPr kumimoji="0" lang="de-DE" altLang="de-DE" sz="240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de-DE" altLang="de-DE" sz="240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quantities</a:t>
            </a:r>
            <a:r>
              <a:rPr lang="de-DE" altLang="de-DE" sz="2400" dirty="0">
                <a:solidFill>
                  <a:srgbClr val="000000"/>
                </a:solidFill>
                <a:latin typeface="Arial" panose="020B0604020202020204" pitchFamily="34" charset="0"/>
              </a:rPr>
              <a:t>:</a:t>
            </a:r>
            <a:r>
              <a:rPr kumimoji="0" lang="de-DE" altLang="de-DE" sz="24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currents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rotor- and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stator-windings</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coupling</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Inductances</a:t>
            </a:r>
            <a:r>
              <a:rPr lang="de-DE" altLang="de-DE" sz="2400" dirty="0">
                <a:solidFill>
                  <a:srgbClr val="0000FF"/>
                </a:solidFill>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altLang="de-DE" sz="2400" b="0" dirty="0">
                <a:solidFill>
                  <a:srgbClr val="000000"/>
                </a:solidFill>
                <a:latin typeface="Arial" panose="020B0604020202020204" pitchFamily="34" charset="0"/>
              </a:rPr>
              <a:t>a</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nd</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on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mechanical</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quantities</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cxnSp>
        <p:nvCxnSpPr>
          <p:cNvPr id="3" name="Gerade Verbindung mit Pfeil 2">
            <a:extLst>
              <a:ext uri="{FF2B5EF4-FFF2-40B4-BE49-F238E27FC236}">
                <a16:creationId xmlns:a16="http://schemas.microsoft.com/office/drawing/2014/main" id="{082798CB-732D-66CD-D276-3E535EB33216}"/>
              </a:ext>
            </a:extLst>
          </p:cNvPr>
          <p:cNvCxnSpPr>
            <a:cxnSpLocks/>
          </p:cNvCxnSpPr>
          <p:nvPr/>
        </p:nvCxnSpPr>
        <p:spPr>
          <a:xfrm>
            <a:off x="2746375" y="2563813"/>
            <a:ext cx="69532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DC42443-8EC7-8D55-9C57-C4732D1B2707}"/>
              </a:ext>
            </a:extLst>
          </p:cNvPr>
          <p:cNvCxnSpPr>
            <a:cxnSpLocks/>
          </p:cNvCxnSpPr>
          <p:nvPr/>
        </p:nvCxnSpPr>
        <p:spPr>
          <a:xfrm>
            <a:off x="3741738" y="2563813"/>
            <a:ext cx="754062" cy="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16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553605" y="116193"/>
            <a:ext cx="10198100"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Excitation</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Vibratios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in Turbogenerators due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Air Gap Torques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Air Gap Torque </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due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to</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Electromechanical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Interaction</a:t>
            </a:r>
          </a:p>
        </p:txBody>
      </p:sp>
      <p:pic>
        <p:nvPicPr>
          <p:cNvPr id="3" name="Grafik 2">
            <a:extLst>
              <a:ext uri="{FF2B5EF4-FFF2-40B4-BE49-F238E27FC236}">
                <a16:creationId xmlns:a16="http://schemas.microsoft.com/office/drawing/2014/main" id="{0A5F19A9-6156-98B5-9154-9C94D61B7BE7}"/>
              </a:ext>
            </a:extLst>
          </p:cNvPr>
          <p:cNvPicPr>
            <a:picLocks noChangeAspect="1"/>
          </p:cNvPicPr>
          <p:nvPr/>
        </p:nvPicPr>
        <p:blipFill>
          <a:blip r:embed="rId3"/>
          <a:stretch>
            <a:fillRect/>
          </a:stretch>
        </p:blipFill>
        <p:spPr>
          <a:xfrm>
            <a:off x="2865727" y="1058966"/>
            <a:ext cx="8877300" cy="5532333"/>
          </a:xfrm>
          <a:prstGeom prst="rect">
            <a:avLst/>
          </a:prstGeom>
        </p:spPr>
      </p:pic>
      <p:cxnSp>
        <p:nvCxnSpPr>
          <p:cNvPr id="5" name="Gerader Verbinder 4">
            <a:extLst>
              <a:ext uri="{FF2B5EF4-FFF2-40B4-BE49-F238E27FC236}">
                <a16:creationId xmlns:a16="http://schemas.microsoft.com/office/drawing/2014/main" id="{0A156656-4ED1-C626-0EFC-D6CC77E23BA2}"/>
              </a:ext>
            </a:extLst>
          </p:cNvPr>
          <p:cNvCxnSpPr>
            <a:cxnSpLocks/>
          </p:cNvCxnSpPr>
          <p:nvPr/>
        </p:nvCxnSpPr>
        <p:spPr>
          <a:xfrm flipH="1">
            <a:off x="3869873" y="5267324"/>
            <a:ext cx="67056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613E109D-3783-E306-059B-1D34AF8FB0FB}"/>
              </a:ext>
            </a:extLst>
          </p:cNvPr>
          <p:cNvCxnSpPr>
            <a:cxnSpLocks/>
          </p:cNvCxnSpPr>
          <p:nvPr/>
        </p:nvCxnSpPr>
        <p:spPr>
          <a:xfrm flipH="1">
            <a:off x="3869873" y="6389977"/>
            <a:ext cx="6715125"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CC8D67CE-F7EB-93E2-B735-BA181CED62D1}"/>
              </a:ext>
            </a:extLst>
          </p:cNvPr>
          <p:cNvCxnSpPr>
            <a:cxnSpLocks/>
          </p:cNvCxnSpPr>
          <p:nvPr/>
        </p:nvCxnSpPr>
        <p:spPr>
          <a:xfrm flipH="1" flipV="1">
            <a:off x="3854829" y="5250008"/>
            <a:ext cx="9525" cy="112395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21455A46-3890-CB85-C714-0665C0712404}"/>
              </a:ext>
            </a:extLst>
          </p:cNvPr>
          <p:cNvCxnSpPr>
            <a:cxnSpLocks/>
          </p:cNvCxnSpPr>
          <p:nvPr/>
        </p:nvCxnSpPr>
        <p:spPr>
          <a:xfrm flipH="1" flipV="1">
            <a:off x="10565515" y="5250008"/>
            <a:ext cx="19050" cy="113347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Pfeil: nach unten 15">
            <a:extLst>
              <a:ext uri="{FF2B5EF4-FFF2-40B4-BE49-F238E27FC236}">
                <a16:creationId xmlns:a16="http://schemas.microsoft.com/office/drawing/2014/main" id="{11522A60-67C3-9E83-12A8-C651B31AE52F}"/>
              </a:ext>
            </a:extLst>
          </p:cNvPr>
          <p:cNvSpPr/>
          <p:nvPr/>
        </p:nvSpPr>
        <p:spPr>
          <a:xfrm>
            <a:off x="6096001" y="5080006"/>
            <a:ext cx="441740" cy="358768"/>
          </a:xfrm>
          <a:prstGeom prst="downArrow">
            <a:avLst>
              <a:gd name="adj1" fmla="val 50000"/>
              <a:gd name="adj2" fmla="val 46914"/>
            </a:avLst>
          </a:prstGeom>
          <a:solidFill>
            <a:srgbClr val="FF000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cxnSp>
        <p:nvCxnSpPr>
          <p:cNvPr id="18" name="Gerader Verbinder 17">
            <a:extLst>
              <a:ext uri="{FF2B5EF4-FFF2-40B4-BE49-F238E27FC236}">
                <a16:creationId xmlns:a16="http://schemas.microsoft.com/office/drawing/2014/main" id="{6E719ECD-8756-011B-D46D-2BAC3487C60D}"/>
              </a:ext>
            </a:extLst>
          </p:cNvPr>
          <p:cNvCxnSpPr>
            <a:cxnSpLocks/>
          </p:cNvCxnSpPr>
          <p:nvPr/>
        </p:nvCxnSpPr>
        <p:spPr>
          <a:xfrm flipV="1">
            <a:off x="5652655" y="2981325"/>
            <a:ext cx="0" cy="36004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7F25DFED-B0C8-E660-D2CC-0A589A739C5C}"/>
              </a:ext>
            </a:extLst>
          </p:cNvPr>
          <p:cNvCxnSpPr>
            <a:cxnSpLocks/>
          </p:cNvCxnSpPr>
          <p:nvPr/>
        </p:nvCxnSpPr>
        <p:spPr>
          <a:xfrm flipV="1">
            <a:off x="7603547" y="2981325"/>
            <a:ext cx="0" cy="36099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F2BAF541-3CEE-0163-3FC0-3D656860B085}"/>
              </a:ext>
            </a:extLst>
          </p:cNvPr>
          <p:cNvCxnSpPr>
            <a:cxnSpLocks/>
          </p:cNvCxnSpPr>
          <p:nvPr/>
        </p:nvCxnSpPr>
        <p:spPr>
          <a:xfrm flipH="1">
            <a:off x="5655252" y="2981325"/>
            <a:ext cx="1924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2EC50740-E263-3D6A-5AE8-B1A4F5BB4891}"/>
              </a:ext>
            </a:extLst>
          </p:cNvPr>
          <p:cNvCxnSpPr>
            <a:cxnSpLocks/>
          </p:cNvCxnSpPr>
          <p:nvPr/>
        </p:nvCxnSpPr>
        <p:spPr>
          <a:xfrm flipV="1">
            <a:off x="5670839" y="6567920"/>
            <a:ext cx="1914525" cy="142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28BC7927-780E-5555-36DB-41A51BC1F7A6}"/>
              </a:ext>
            </a:extLst>
          </p:cNvPr>
          <p:cNvCxnSpPr/>
          <p:nvPr/>
        </p:nvCxnSpPr>
        <p:spPr>
          <a:xfrm flipH="1">
            <a:off x="6004647" y="1215736"/>
            <a:ext cx="12573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6877B565-2D80-C6A6-4CF7-D25A7B4591E0}"/>
              </a:ext>
            </a:extLst>
          </p:cNvPr>
          <p:cNvCxnSpPr/>
          <p:nvPr/>
        </p:nvCxnSpPr>
        <p:spPr>
          <a:xfrm flipH="1">
            <a:off x="6025428" y="1652155"/>
            <a:ext cx="124691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E204B31E-F86E-670C-E22F-6A2677D0C50D}"/>
              </a:ext>
            </a:extLst>
          </p:cNvPr>
          <p:cNvCxnSpPr/>
          <p:nvPr/>
        </p:nvCxnSpPr>
        <p:spPr>
          <a:xfrm flipH="1" flipV="1">
            <a:off x="5982566" y="1226127"/>
            <a:ext cx="20782" cy="42602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D1C0B010-0ECF-3EDA-7CEB-CCD838FA0023}"/>
              </a:ext>
            </a:extLst>
          </p:cNvPr>
          <p:cNvCxnSpPr/>
          <p:nvPr/>
        </p:nvCxnSpPr>
        <p:spPr>
          <a:xfrm>
            <a:off x="7272338" y="1226127"/>
            <a:ext cx="0" cy="43641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F10B5DA5-4741-B4A6-3622-626B0942F372}"/>
              </a:ext>
            </a:extLst>
          </p:cNvPr>
          <p:cNvCxnSpPr/>
          <p:nvPr/>
        </p:nvCxnSpPr>
        <p:spPr>
          <a:xfrm flipV="1">
            <a:off x="6265717" y="2723284"/>
            <a:ext cx="0" cy="2580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521DDEFF-CFB9-0BFC-F524-82A107D31776}"/>
              </a:ext>
            </a:extLst>
          </p:cNvPr>
          <p:cNvCxnSpPr/>
          <p:nvPr/>
        </p:nvCxnSpPr>
        <p:spPr>
          <a:xfrm>
            <a:off x="6961911" y="2645047"/>
            <a:ext cx="0" cy="2597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907FA449-F98A-F729-CCEC-7FD63A902035}"/>
              </a:ext>
            </a:extLst>
          </p:cNvPr>
          <p:cNvCxnSpPr/>
          <p:nvPr/>
        </p:nvCxnSpPr>
        <p:spPr>
          <a:xfrm flipH="1" flipV="1">
            <a:off x="6263375" y="1684195"/>
            <a:ext cx="10390" cy="32211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9132994B-B741-73B0-3E6B-28FCCB3CF9EC}"/>
              </a:ext>
            </a:extLst>
          </p:cNvPr>
          <p:cNvPicPr>
            <a:picLocks noChangeAspect="1"/>
          </p:cNvPicPr>
          <p:nvPr/>
        </p:nvPicPr>
        <p:blipFill>
          <a:blip r:embed="rId4"/>
          <a:stretch>
            <a:fillRect/>
          </a:stretch>
        </p:blipFill>
        <p:spPr>
          <a:xfrm>
            <a:off x="388565" y="1326877"/>
            <a:ext cx="4035581" cy="1109568"/>
          </a:xfrm>
          <a:prstGeom prst="rect">
            <a:avLst/>
          </a:prstGeom>
        </p:spPr>
      </p:pic>
      <p:sp>
        <p:nvSpPr>
          <p:cNvPr id="9" name="Textfeld 8">
            <a:extLst>
              <a:ext uri="{FF2B5EF4-FFF2-40B4-BE49-F238E27FC236}">
                <a16:creationId xmlns:a16="http://schemas.microsoft.com/office/drawing/2014/main" id="{B212754A-D18B-8134-A664-659C6E20F2D8}"/>
              </a:ext>
            </a:extLst>
          </p:cNvPr>
          <p:cNvSpPr txBox="1"/>
          <p:nvPr/>
        </p:nvSpPr>
        <p:spPr>
          <a:xfrm>
            <a:off x="212580" y="2774934"/>
            <a:ext cx="3618004" cy="34778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Arial"/>
                <a:ea typeface="+mn-ea"/>
                <a:cs typeface="+mn-cs"/>
              </a:rPr>
              <a:t>The </a:t>
            </a:r>
            <a:r>
              <a:rPr kumimoji="0" lang="de-DE" sz="2000" b="0" i="0" u="none" strike="noStrike" kern="1200" cap="none" spc="0" normalizeH="0" baseline="0" noProof="0" dirty="0" err="1">
                <a:ln>
                  <a:noFill/>
                </a:ln>
                <a:solidFill>
                  <a:srgbClr val="000000"/>
                </a:solidFill>
                <a:effectLst/>
                <a:uLnTx/>
                <a:uFillTx/>
                <a:latin typeface="Arial"/>
                <a:ea typeface="+mn-ea"/>
                <a:cs typeface="+mn-cs"/>
              </a:rPr>
              <a:t>quantities</a:t>
            </a:r>
            <a:r>
              <a:rPr kumimoji="0" lang="de-DE" sz="2000" b="0" i="0" u="none" strike="noStrike" kern="1200" cap="none" spc="0" normalizeH="0" baseline="0" noProof="0" dirty="0">
                <a:ln>
                  <a:noFill/>
                </a:ln>
                <a:solidFill>
                  <a:srgbClr val="000000"/>
                </a:solidFill>
                <a:effectLst/>
                <a:uLnTx/>
                <a:uFillTx/>
                <a:latin typeface="Arial"/>
                <a:ea typeface="+mn-ea"/>
                <a:cs typeface="+mn-cs"/>
              </a:rPr>
              <a:t> in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formula</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for</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1" i="0" u="none" strike="noStrike" kern="1200" cap="none" spc="0" normalizeH="0" baseline="0" noProof="0" dirty="0">
                <a:ln>
                  <a:noFill/>
                </a:ln>
                <a:solidFill>
                  <a:srgbClr val="FF0000"/>
                </a:solidFill>
                <a:effectLst/>
                <a:uLnTx/>
                <a:uFillTx/>
                <a:latin typeface="Arial"/>
                <a:ea typeface="+mn-ea"/>
                <a:cs typeface="+mn-cs"/>
              </a:rPr>
              <a:t>Air Gap Torque M</a:t>
            </a:r>
            <a:r>
              <a:rPr kumimoji="0" lang="de-DE" sz="2000" b="1" i="0" u="none" strike="noStrike" kern="1200" cap="none" spc="0" normalizeH="0" baseline="-25000" noProof="0" dirty="0">
                <a:ln>
                  <a:noFill/>
                </a:ln>
                <a:solidFill>
                  <a:srgbClr val="FF0000"/>
                </a:solidFill>
                <a:effectLst/>
                <a:uLnTx/>
                <a:uFillTx/>
                <a:latin typeface="Arial"/>
                <a:ea typeface="+mn-ea"/>
                <a:cs typeface="+mn-cs"/>
              </a:rPr>
              <a:t>el</a:t>
            </a:r>
            <a:r>
              <a:rPr kumimoji="0" lang="de-DE" sz="2000" b="1" i="0" u="none" strike="noStrike" kern="1200" cap="none" spc="0" normalizeH="0" baseline="0" noProof="0" dirty="0">
                <a:ln>
                  <a:noFill/>
                </a:ln>
                <a:solidFill>
                  <a:srgbClr val="FF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depend</a:t>
            </a:r>
            <a:r>
              <a:rPr kumimoji="0" lang="de-DE" sz="2000" b="0" i="0" u="none" strike="noStrike" kern="1200" cap="none" spc="0" normalizeH="0" baseline="0" noProof="0" dirty="0">
                <a:ln>
                  <a:noFill/>
                </a:ln>
                <a:solidFill>
                  <a:srgbClr val="000000"/>
                </a:solidFill>
                <a:effectLst/>
                <a:uLnTx/>
                <a:uFillTx/>
                <a:latin typeface="Arial"/>
                <a:ea typeface="+mn-ea"/>
                <a:cs typeface="+mn-cs"/>
              </a:rPr>
              <a:t> on </a:t>
            </a:r>
            <a:r>
              <a:rPr kumimoji="0" lang="de-DE" sz="2000" b="0" i="0" u="none" strike="noStrike" kern="1200" cap="none" spc="0" normalizeH="0" baseline="0" noProof="0" dirty="0" err="1">
                <a:ln>
                  <a:noFill/>
                </a:ln>
                <a:solidFill>
                  <a:srgbClr val="000000"/>
                </a:solidFill>
                <a:effectLst/>
                <a:uLnTx/>
                <a:uFillTx/>
                <a:latin typeface="Arial"/>
                <a:ea typeface="+mn-ea"/>
                <a:cs typeface="+mn-cs"/>
              </a:rPr>
              <a:t>several</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other</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parameters</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of</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overall</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system</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including</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parameters</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of</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000" b="0" i="0" u="none" strike="noStrike" kern="1200" cap="none" spc="0" normalizeH="0" baseline="0" noProof="0" dirty="0">
                <a:ln>
                  <a:noFill/>
                </a:ln>
                <a:solidFill>
                  <a:srgbClr val="000000"/>
                </a:solidFill>
                <a:effectLst/>
                <a:uLnTx/>
                <a:uFillTx/>
                <a:latin typeface="Arial"/>
                <a:ea typeface="+mn-ea"/>
                <a:cs typeface="+mn-cs"/>
              </a:rPr>
              <a:t> Generator and </a:t>
            </a:r>
            <a:r>
              <a:rPr kumimoji="0" lang="de-DE" sz="2000" b="0" i="0" u="none" strike="noStrike" kern="1200" cap="none" spc="0" normalizeH="0" baseline="0" noProof="0" dirty="0" err="1">
                <a:ln>
                  <a:noFill/>
                </a:ln>
                <a:solidFill>
                  <a:srgbClr val="000000"/>
                </a:solidFill>
                <a:effectLst/>
                <a:uLnTx/>
                <a:uFillTx/>
                <a:latin typeface="Arial"/>
                <a:ea typeface="+mn-ea"/>
                <a:cs typeface="+mn-cs"/>
              </a:rPr>
              <a:t>parameters</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of</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Grid</a:t>
            </a:r>
            <a:r>
              <a:rPr lang="de-DE" sz="2000" b="0" dirty="0">
                <a:solidFill>
                  <a:srgbClr val="000000"/>
                </a:solidFill>
                <a:latin typeface="Arial"/>
              </a:rPr>
              <a:t>.</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They</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influence</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000" b="0" i="0" u="none" strike="noStrike" kern="1200" cap="none" spc="0" normalizeH="0" baseline="0" noProof="0" dirty="0">
                <a:ln>
                  <a:noFill/>
                </a:ln>
                <a:solidFill>
                  <a:srgbClr val="FF0000"/>
                </a:solidFill>
                <a:effectLst/>
                <a:uLnTx/>
                <a:uFillTx/>
                <a:latin typeface="Arial"/>
                <a:ea typeface="+mn-ea"/>
                <a:cs typeface="+mn-cs"/>
              </a:rPr>
              <a:t> </a:t>
            </a:r>
            <a:r>
              <a:rPr kumimoji="0" lang="de-DE" sz="2000" b="1" i="0" u="none" strike="noStrike" kern="1200" cap="none" spc="0" normalizeH="0" baseline="0" noProof="0" dirty="0" err="1">
                <a:ln>
                  <a:noFill/>
                </a:ln>
                <a:solidFill>
                  <a:srgbClr val="FF0000"/>
                </a:solidFill>
                <a:effectLst/>
                <a:uLnTx/>
                <a:uFillTx/>
                <a:latin typeface="Arial"/>
                <a:ea typeface="+mn-ea"/>
                <a:cs typeface="+mn-cs"/>
              </a:rPr>
              <a:t>currents</a:t>
            </a:r>
            <a:r>
              <a:rPr kumimoji="0" lang="de-DE" sz="2000" b="0" i="0" u="none" strike="noStrike" kern="1200" cap="none" spc="0" normalizeH="0" baseline="0" noProof="0" dirty="0">
                <a:ln>
                  <a:noFill/>
                </a:ln>
                <a:solidFill>
                  <a:srgbClr val="FF0000"/>
                </a:solidFill>
                <a:effectLst/>
                <a:uLnTx/>
                <a:uFillTx/>
                <a:latin typeface="Arial"/>
                <a:ea typeface="+mn-ea"/>
                <a:cs typeface="+mn-cs"/>
              </a:rPr>
              <a:t> </a:t>
            </a:r>
            <a:r>
              <a:rPr kumimoji="0" lang="de-DE" sz="2000" b="0" i="0" u="none" strike="noStrike" kern="1200" cap="none" spc="0" normalizeH="0" noProof="0" dirty="0" err="1">
                <a:ln>
                  <a:noFill/>
                </a:ln>
                <a:solidFill>
                  <a:srgbClr val="FF0000"/>
                </a:solidFill>
                <a:effectLst/>
                <a:uLnTx/>
                <a:uFillTx/>
                <a:latin typeface="Arial"/>
                <a:ea typeface="+mn-ea"/>
                <a:cs typeface="+mn-cs"/>
              </a:rPr>
              <a:t>i</a:t>
            </a:r>
            <a:r>
              <a:rPr kumimoji="0" lang="de-DE" sz="2000" b="0" i="0" u="none" strike="noStrike" kern="1200" cap="none" spc="0" normalizeH="0" baseline="-25000" noProof="0" dirty="0" err="1">
                <a:ln>
                  <a:noFill/>
                </a:ln>
                <a:solidFill>
                  <a:srgbClr val="FF0000"/>
                </a:solidFill>
                <a:effectLst/>
                <a:uLnTx/>
                <a:uFillTx/>
                <a:latin typeface="Arial"/>
                <a:ea typeface="+mn-ea"/>
                <a:cs typeface="+mn-cs"/>
              </a:rPr>
              <a:t>j</a:t>
            </a:r>
            <a:r>
              <a:rPr kumimoji="0" lang="de-DE" sz="2000" b="0" i="0" u="none" strike="noStrike" kern="1200" cap="none" spc="0" normalizeH="0" baseline="30000" noProof="0" dirty="0" err="1">
                <a:ln>
                  <a:noFill/>
                </a:ln>
                <a:solidFill>
                  <a:srgbClr val="FF0000"/>
                </a:solidFill>
                <a:effectLst/>
                <a:uLnTx/>
                <a:uFillTx/>
                <a:latin typeface="Arial"/>
                <a:ea typeface="+mn-ea"/>
                <a:cs typeface="+mn-cs"/>
              </a:rPr>
              <a:t>S</a:t>
            </a:r>
            <a:r>
              <a:rPr kumimoji="0" lang="de-DE" sz="2000" b="0" i="0" u="none" strike="noStrike" kern="1200" cap="none" spc="0" normalizeH="0" noProof="0" dirty="0">
                <a:ln>
                  <a:noFill/>
                </a:ln>
                <a:solidFill>
                  <a:srgbClr val="FF0000"/>
                </a:solidFill>
                <a:effectLst/>
                <a:uLnTx/>
                <a:uFillTx/>
                <a:latin typeface="Arial"/>
                <a:ea typeface="+mn-ea"/>
                <a:cs typeface="+mn-cs"/>
              </a:rPr>
              <a:t> , </a:t>
            </a:r>
            <a:r>
              <a:rPr kumimoji="0" lang="de-DE" sz="2000" b="0" i="0" u="none" strike="noStrike" kern="1200" cap="none" spc="0" normalizeH="0" noProof="0" dirty="0" err="1">
                <a:ln>
                  <a:noFill/>
                </a:ln>
                <a:solidFill>
                  <a:srgbClr val="FF0000"/>
                </a:solidFill>
                <a:effectLst/>
                <a:uLnTx/>
                <a:uFillTx/>
                <a:latin typeface="Arial"/>
                <a:ea typeface="+mn-ea"/>
                <a:cs typeface="+mn-cs"/>
              </a:rPr>
              <a:t>i</a:t>
            </a:r>
            <a:r>
              <a:rPr kumimoji="0" lang="de-DE" sz="2000" b="0" i="0" u="none" strike="noStrike" kern="1200" cap="none" spc="0" normalizeH="0" baseline="-25000" noProof="0" dirty="0" err="1">
                <a:ln>
                  <a:noFill/>
                </a:ln>
                <a:solidFill>
                  <a:srgbClr val="FF0000"/>
                </a:solidFill>
                <a:effectLst/>
                <a:uLnTx/>
                <a:uFillTx/>
                <a:latin typeface="Arial"/>
                <a:ea typeface="+mn-ea"/>
                <a:cs typeface="+mn-cs"/>
              </a:rPr>
              <a:t>k</a:t>
            </a:r>
            <a:r>
              <a:rPr kumimoji="0" lang="de-DE" sz="2000" b="0" i="0" u="none" strike="noStrike" kern="1200" cap="none" spc="0" normalizeH="0" baseline="30000" noProof="0" dirty="0" err="1">
                <a:ln>
                  <a:noFill/>
                </a:ln>
                <a:solidFill>
                  <a:srgbClr val="FF0000"/>
                </a:solidFill>
                <a:effectLst/>
                <a:uLnTx/>
                <a:uFillTx/>
                <a:latin typeface="Arial"/>
                <a:ea typeface="+mn-ea"/>
                <a:cs typeface="+mn-cs"/>
              </a:rPr>
              <a:t>L</a:t>
            </a:r>
            <a:r>
              <a:rPr kumimoji="0" lang="de-DE" sz="2000" b="0" i="0" u="none" strike="noStrike" kern="1200" cap="none" spc="0" normalizeH="0" baseline="0" noProof="0" dirty="0">
                <a:ln>
                  <a:noFill/>
                </a:ln>
                <a:solidFill>
                  <a:srgbClr val="000000"/>
                </a:solidFill>
                <a:effectLst/>
                <a:uLnTx/>
                <a:uFillTx/>
                <a:latin typeface="Arial"/>
                <a:ea typeface="+mn-ea"/>
                <a:cs typeface="+mn-cs"/>
              </a:rPr>
              <a:t> and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000" b="1" i="0" u="none" strike="noStrike" kern="1200" cap="none" spc="0" normalizeH="0" baseline="0" noProof="0" dirty="0">
                <a:ln>
                  <a:noFill/>
                </a:ln>
                <a:solidFill>
                  <a:srgbClr val="0000FF"/>
                </a:solidFill>
                <a:effectLst/>
                <a:uLnTx/>
                <a:uFillTx/>
                <a:latin typeface="Arial"/>
                <a:ea typeface="+mn-ea"/>
                <a:cs typeface="+mn-cs"/>
              </a:rPr>
              <a:t> </a:t>
            </a:r>
            <a:r>
              <a:rPr kumimoji="0" lang="de-DE" sz="2000" b="1" i="0" u="none" strike="noStrike" kern="1200" cap="none" spc="0" normalizeH="0" baseline="0" noProof="0" dirty="0" err="1">
                <a:ln>
                  <a:noFill/>
                </a:ln>
                <a:solidFill>
                  <a:srgbClr val="0000FF"/>
                </a:solidFill>
                <a:effectLst/>
                <a:uLnTx/>
                <a:uFillTx/>
                <a:latin typeface="Arial"/>
                <a:ea typeface="+mn-ea"/>
                <a:cs typeface="+mn-cs"/>
              </a:rPr>
              <a:t>inductances</a:t>
            </a:r>
            <a:r>
              <a:rPr lang="de-DE" sz="2000" b="0" dirty="0">
                <a:solidFill>
                  <a:srgbClr val="000000"/>
                </a:solidFill>
                <a:latin typeface="Arial"/>
              </a:rPr>
              <a:t> </a:t>
            </a:r>
            <a:r>
              <a:rPr lang="de-DE" sz="2000" b="0" dirty="0" err="1">
                <a:solidFill>
                  <a:srgbClr val="000000"/>
                </a:solidFill>
                <a:latin typeface="Arial"/>
              </a:rPr>
              <a:t>L</a:t>
            </a:r>
            <a:r>
              <a:rPr lang="de-DE" sz="2000" b="0" baseline="-25000" dirty="0" err="1">
                <a:solidFill>
                  <a:srgbClr val="000000"/>
                </a:solidFill>
                <a:latin typeface="Arial"/>
              </a:rPr>
              <a:t>j,k</a:t>
            </a:r>
            <a:r>
              <a:rPr lang="de-DE" sz="2000" b="0" dirty="0">
                <a:solidFill>
                  <a:srgbClr val="000000"/>
                </a:solidFill>
                <a:latin typeface="Arial"/>
              </a:rPr>
              <a:t> and </a:t>
            </a:r>
            <a:r>
              <a:rPr lang="de-DE" sz="2000" b="0" dirty="0" err="1">
                <a:solidFill>
                  <a:srgbClr val="000000"/>
                </a:solidFill>
                <a:latin typeface="Arial"/>
              </a:rPr>
              <a:t>the</a:t>
            </a:r>
            <a:r>
              <a:rPr lang="de-DE" sz="2000" b="0" dirty="0">
                <a:solidFill>
                  <a:srgbClr val="000000"/>
                </a:solidFill>
                <a:latin typeface="Arial"/>
              </a:rPr>
              <a:t> </a:t>
            </a:r>
            <a:r>
              <a:rPr lang="de-DE" sz="2000" dirty="0">
                <a:solidFill>
                  <a:srgbClr val="FF0000"/>
                </a:solidFill>
                <a:latin typeface="Arial"/>
              </a:rPr>
              <a:t>Air Gap Torque, </a:t>
            </a:r>
            <a:r>
              <a:rPr lang="de-DE" sz="2000" b="0" dirty="0" err="1">
                <a:latin typeface="Arial"/>
              </a:rPr>
              <a:t>as</a:t>
            </a:r>
            <a:r>
              <a:rPr lang="de-DE" sz="2000" b="0" dirty="0">
                <a:latin typeface="Arial"/>
              </a:rPr>
              <a:t> </a:t>
            </a:r>
            <a:r>
              <a:rPr lang="de-DE" sz="2000" b="0" dirty="0" err="1">
                <a:latin typeface="Arial"/>
              </a:rPr>
              <a:t>well</a:t>
            </a:r>
            <a:r>
              <a:rPr lang="de-DE" sz="2000" b="0" dirty="0">
                <a:latin typeface="Arial"/>
              </a:rPr>
              <a:t>.</a:t>
            </a:r>
            <a:endParaRPr kumimoji="0" lang="de-DE" sz="2000" b="0" i="0" u="none" strike="noStrike" kern="1200" cap="none" spc="0" normalizeH="0" baseline="0" noProof="0" dirty="0">
              <a:ln>
                <a:noFill/>
              </a:ln>
              <a:effectLst/>
              <a:uLnTx/>
              <a:uFillTx/>
              <a:latin typeface="Arial"/>
              <a:ea typeface="+mn-ea"/>
              <a:cs typeface="+mn-cs"/>
            </a:endParaRPr>
          </a:p>
        </p:txBody>
      </p:sp>
      <p:cxnSp>
        <p:nvCxnSpPr>
          <p:cNvPr id="12" name="Gerader Verbinder 11">
            <a:extLst>
              <a:ext uri="{FF2B5EF4-FFF2-40B4-BE49-F238E27FC236}">
                <a16:creationId xmlns:a16="http://schemas.microsoft.com/office/drawing/2014/main" id="{122D6556-B282-4BB1-43A0-65249356D0FB}"/>
              </a:ext>
            </a:extLst>
          </p:cNvPr>
          <p:cNvCxnSpPr>
            <a:cxnSpLocks/>
          </p:cNvCxnSpPr>
          <p:nvPr/>
        </p:nvCxnSpPr>
        <p:spPr>
          <a:xfrm flipV="1">
            <a:off x="6976922" y="1684195"/>
            <a:ext cx="0" cy="43613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190817E0-7FC0-6D80-D680-C0B79D5B606A}"/>
              </a:ext>
            </a:extLst>
          </p:cNvPr>
          <p:cNvSpPr/>
          <p:nvPr/>
        </p:nvSpPr>
        <p:spPr>
          <a:xfrm>
            <a:off x="5781475" y="4505901"/>
            <a:ext cx="1693249" cy="583482"/>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AAir</a:t>
            </a:r>
            <a:endParaRPr lang="de-DE" dirty="0"/>
          </a:p>
        </p:txBody>
      </p:sp>
      <p:sp>
        <p:nvSpPr>
          <p:cNvPr id="13" name="Textfeld 12">
            <a:extLst>
              <a:ext uri="{FF2B5EF4-FFF2-40B4-BE49-F238E27FC236}">
                <a16:creationId xmlns:a16="http://schemas.microsoft.com/office/drawing/2014/main" id="{0A9C5B29-C1CA-AAFD-F09C-929210723D99}"/>
              </a:ext>
            </a:extLst>
          </p:cNvPr>
          <p:cNvSpPr txBox="1"/>
          <p:nvPr/>
        </p:nvSpPr>
        <p:spPr>
          <a:xfrm>
            <a:off x="5780871" y="4505900"/>
            <a:ext cx="1798430" cy="646331"/>
          </a:xfrm>
          <a:prstGeom prst="rect">
            <a:avLst/>
          </a:prstGeom>
          <a:noFill/>
        </p:spPr>
        <p:txBody>
          <a:bodyPr wrap="square" rtlCol="0">
            <a:spAutoFit/>
          </a:bodyPr>
          <a:lstStyle/>
          <a:p>
            <a:r>
              <a:rPr lang="de-DE" b="0" dirty="0">
                <a:solidFill>
                  <a:srgbClr val="FF0000"/>
                </a:solidFill>
                <a:latin typeface="+mn-lt"/>
              </a:rPr>
              <a:t>Air Gap Torque</a:t>
            </a:r>
          </a:p>
          <a:p>
            <a:r>
              <a:rPr lang="de-DE" b="0" dirty="0">
                <a:solidFill>
                  <a:srgbClr val="FF0000"/>
                </a:solidFill>
                <a:latin typeface="+mn-lt"/>
              </a:rPr>
              <a:t>          </a:t>
            </a:r>
            <a:r>
              <a:rPr lang="de-DE" dirty="0">
                <a:solidFill>
                  <a:srgbClr val="FF0000"/>
                </a:solidFill>
                <a:latin typeface="+mn-lt"/>
              </a:rPr>
              <a:t>M</a:t>
            </a:r>
            <a:r>
              <a:rPr lang="de-DE" baseline="-25000" dirty="0">
                <a:solidFill>
                  <a:srgbClr val="FF0000"/>
                </a:solidFill>
                <a:latin typeface="+mn-lt"/>
              </a:rPr>
              <a:t>el</a:t>
            </a:r>
            <a:r>
              <a:rPr lang="de-DE" b="0" dirty="0">
                <a:solidFill>
                  <a:srgbClr val="FF0000"/>
                </a:solidFill>
                <a:latin typeface="+mn-lt"/>
              </a:rPr>
              <a:t> </a:t>
            </a:r>
          </a:p>
        </p:txBody>
      </p:sp>
      <p:sp>
        <p:nvSpPr>
          <p:cNvPr id="15" name="Rechteck 14">
            <a:extLst>
              <a:ext uri="{FF2B5EF4-FFF2-40B4-BE49-F238E27FC236}">
                <a16:creationId xmlns:a16="http://schemas.microsoft.com/office/drawing/2014/main" id="{5B98A713-7225-7434-60AB-333B3A924047}"/>
              </a:ext>
            </a:extLst>
          </p:cNvPr>
          <p:cNvSpPr/>
          <p:nvPr/>
        </p:nvSpPr>
        <p:spPr>
          <a:xfrm>
            <a:off x="5670839" y="2981325"/>
            <a:ext cx="1291072" cy="354157"/>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a:t>
            </a:r>
          </a:p>
        </p:txBody>
      </p:sp>
      <p:sp>
        <p:nvSpPr>
          <p:cNvPr id="20" name="Textfeld 19">
            <a:extLst>
              <a:ext uri="{FF2B5EF4-FFF2-40B4-BE49-F238E27FC236}">
                <a16:creationId xmlns:a16="http://schemas.microsoft.com/office/drawing/2014/main" id="{C07F4F64-0B58-8B30-0CC1-12FC53516554}"/>
              </a:ext>
            </a:extLst>
          </p:cNvPr>
          <p:cNvSpPr txBox="1"/>
          <p:nvPr/>
        </p:nvSpPr>
        <p:spPr>
          <a:xfrm>
            <a:off x="5654039" y="2997344"/>
            <a:ext cx="1226618" cy="400110"/>
          </a:xfrm>
          <a:prstGeom prst="rect">
            <a:avLst/>
          </a:prstGeom>
          <a:noFill/>
        </p:spPr>
        <p:txBody>
          <a:bodyPr wrap="none" rtlCol="0">
            <a:spAutoFit/>
          </a:bodyPr>
          <a:lstStyle/>
          <a:p>
            <a:r>
              <a:rPr lang="de-DE" sz="2000" b="0" dirty="0" err="1">
                <a:solidFill>
                  <a:srgbClr val="FF0000"/>
                </a:solidFill>
                <a:latin typeface="+mn-lt"/>
              </a:rPr>
              <a:t>Electrical</a:t>
            </a:r>
            <a:endParaRPr lang="de-DE" sz="2000" b="0" dirty="0">
              <a:solidFill>
                <a:srgbClr val="FF0000"/>
              </a:solidFill>
              <a:latin typeface="+mn-lt"/>
            </a:endParaRPr>
          </a:p>
        </p:txBody>
      </p:sp>
      <p:sp>
        <p:nvSpPr>
          <p:cNvPr id="23" name="Rechteck 22">
            <a:extLst>
              <a:ext uri="{FF2B5EF4-FFF2-40B4-BE49-F238E27FC236}">
                <a16:creationId xmlns:a16="http://schemas.microsoft.com/office/drawing/2014/main" id="{DE0A3310-B0FF-4156-A02C-08167915782E}"/>
              </a:ext>
            </a:extLst>
          </p:cNvPr>
          <p:cNvSpPr/>
          <p:nvPr/>
        </p:nvSpPr>
        <p:spPr>
          <a:xfrm>
            <a:off x="8883556" y="6020645"/>
            <a:ext cx="1691917" cy="369331"/>
          </a:xfrm>
          <a:prstGeom prst="rect">
            <a:avLst/>
          </a:prstGeom>
          <a:solidFill>
            <a:schemeClr val="bg1"/>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Textfeld 25">
            <a:extLst>
              <a:ext uri="{FF2B5EF4-FFF2-40B4-BE49-F238E27FC236}">
                <a16:creationId xmlns:a16="http://schemas.microsoft.com/office/drawing/2014/main" id="{09A2C526-B2B1-8CAA-67C5-B9B3B579525E}"/>
              </a:ext>
            </a:extLst>
          </p:cNvPr>
          <p:cNvSpPr txBox="1"/>
          <p:nvPr/>
        </p:nvSpPr>
        <p:spPr>
          <a:xfrm>
            <a:off x="9112444" y="6020644"/>
            <a:ext cx="1691916" cy="369332"/>
          </a:xfrm>
          <a:prstGeom prst="rect">
            <a:avLst/>
          </a:prstGeom>
          <a:noFill/>
        </p:spPr>
        <p:txBody>
          <a:bodyPr wrap="square" rtlCol="0">
            <a:spAutoFit/>
          </a:bodyPr>
          <a:lstStyle/>
          <a:p>
            <a:r>
              <a:rPr lang="de-DE" b="0" dirty="0" err="1">
                <a:solidFill>
                  <a:srgbClr val="0000FF"/>
                </a:solidFill>
              </a:rPr>
              <a:t>Mechanical</a:t>
            </a:r>
            <a:endParaRPr lang="de-DE" dirty="0">
              <a:solidFill>
                <a:srgbClr val="0000FF"/>
              </a:solidFill>
            </a:endParaRPr>
          </a:p>
        </p:txBody>
      </p:sp>
      <p:sp>
        <p:nvSpPr>
          <p:cNvPr id="28" name="Textfeld 27">
            <a:extLst>
              <a:ext uri="{FF2B5EF4-FFF2-40B4-BE49-F238E27FC236}">
                <a16:creationId xmlns:a16="http://schemas.microsoft.com/office/drawing/2014/main" id="{238359A8-E210-CD9C-537B-6E29EA7B5AB1}"/>
              </a:ext>
            </a:extLst>
          </p:cNvPr>
          <p:cNvSpPr txBox="1"/>
          <p:nvPr/>
        </p:nvSpPr>
        <p:spPr>
          <a:xfrm>
            <a:off x="7716002" y="6020644"/>
            <a:ext cx="1241775" cy="307777"/>
          </a:xfrm>
          <a:prstGeom prst="rect">
            <a:avLst/>
          </a:prstGeom>
          <a:noFill/>
        </p:spPr>
        <p:txBody>
          <a:bodyPr wrap="square" rtlCol="0">
            <a:spAutoFit/>
          </a:bodyPr>
          <a:lstStyle/>
          <a:p>
            <a:r>
              <a:rPr lang="de-DE" sz="1400" b="0" dirty="0"/>
              <a:t>Turbine</a:t>
            </a:r>
          </a:p>
        </p:txBody>
      </p:sp>
    </p:spTree>
    <p:extLst>
      <p:ext uri="{BB962C8B-B14F-4D97-AF65-F5344CB8AC3E}">
        <p14:creationId xmlns:p14="http://schemas.microsoft.com/office/powerpoint/2010/main" val="2120524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971549" y="86578"/>
            <a:ext cx="9876293"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Excitation</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Vibrations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inTurbogenerators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due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Air Gap Torques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Air Gap Torque </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due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to</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Electromechanical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Interaction</a:t>
            </a:r>
          </a:p>
        </p:txBody>
      </p:sp>
      <p:pic>
        <p:nvPicPr>
          <p:cNvPr id="3" name="Grafik 2">
            <a:extLst>
              <a:ext uri="{FF2B5EF4-FFF2-40B4-BE49-F238E27FC236}">
                <a16:creationId xmlns:a16="http://schemas.microsoft.com/office/drawing/2014/main" id="{0A5F19A9-6156-98B5-9154-9C94D61B7BE7}"/>
              </a:ext>
            </a:extLst>
          </p:cNvPr>
          <p:cNvPicPr>
            <a:picLocks noChangeAspect="1"/>
          </p:cNvPicPr>
          <p:nvPr/>
        </p:nvPicPr>
        <p:blipFill>
          <a:blip r:embed="rId3"/>
          <a:stretch>
            <a:fillRect/>
          </a:stretch>
        </p:blipFill>
        <p:spPr>
          <a:xfrm>
            <a:off x="2833688" y="1035587"/>
            <a:ext cx="8877300" cy="5532333"/>
          </a:xfrm>
          <a:prstGeom prst="rect">
            <a:avLst/>
          </a:prstGeom>
        </p:spPr>
      </p:pic>
      <p:cxnSp>
        <p:nvCxnSpPr>
          <p:cNvPr id="5" name="Gerader Verbinder 4">
            <a:extLst>
              <a:ext uri="{FF2B5EF4-FFF2-40B4-BE49-F238E27FC236}">
                <a16:creationId xmlns:a16="http://schemas.microsoft.com/office/drawing/2014/main" id="{0A156656-4ED1-C626-0EFC-D6CC77E23BA2}"/>
              </a:ext>
            </a:extLst>
          </p:cNvPr>
          <p:cNvCxnSpPr>
            <a:cxnSpLocks/>
          </p:cNvCxnSpPr>
          <p:nvPr/>
        </p:nvCxnSpPr>
        <p:spPr>
          <a:xfrm flipH="1">
            <a:off x="3818659" y="5224462"/>
            <a:ext cx="67056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613E109D-3783-E306-059B-1D34AF8FB0FB}"/>
              </a:ext>
            </a:extLst>
          </p:cNvPr>
          <p:cNvCxnSpPr>
            <a:cxnSpLocks/>
          </p:cNvCxnSpPr>
          <p:nvPr/>
        </p:nvCxnSpPr>
        <p:spPr>
          <a:xfrm flipH="1">
            <a:off x="3869873" y="6389977"/>
            <a:ext cx="6715125"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CC8D67CE-F7EB-93E2-B735-BA181CED62D1}"/>
              </a:ext>
            </a:extLst>
          </p:cNvPr>
          <p:cNvCxnSpPr>
            <a:cxnSpLocks/>
          </p:cNvCxnSpPr>
          <p:nvPr/>
        </p:nvCxnSpPr>
        <p:spPr>
          <a:xfrm flipH="1" flipV="1">
            <a:off x="3834498" y="5266676"/>
            <a:ext cx="9525" cy="112395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21455A46-3890-CB85-C714-0665C0712404}"/>
              </a:ext>
            </a:extLst>
          </p:cNvPr>
          <p:cNvCxnSpPr>
            <a:cxnSpLocks/>
          </p:cNvCxnSpPr>
          <p:nvPr/>
        </p:nvCxnSpPr>
        <p:spPr>
          <a:xfrm flipH="1" flipV="1">
            <a:off x="10524259" y="5224463"/>
            <a:ext cx="19050" cy="113347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Pfeil: nach unten 15">
            <a:extLst>
              <a:ext uri="{FF2B5EF4-FFF2-40B4-BE49-F238E27FC236}">
                <a16:creationId xmlns:a16="http://schemas.microsoft.com/office/drawing/2014/main" id="{11522A60-67C3-9E83-12A8-C651B31AE52F}"/>
              </a:ext>
            </a:extLst>
          </p:cNvPr>
          <p:cNvSpPr/>
          <p:nvPr/>
        </p:nvSpPr>
        <p:spPr>
          <a:xfrm>
            <a:off x="6144122" y="5053013"/>
            <a:ext cx="336711" cy="342899"/>
          </a:xfrm>
          <a:prstGeom prst="downArrow">
            <a:avLst>
              <a:gd name="adj1" fmla="val 50000"/>
              <a:gd name="adj2" fmla="val 46914"/>
            </a:avLst>
          </a:prstGeom>
          <a:solidFill>
            <a:srgbClr val="FF000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cxnSp>
        <p:nvCxnSpPr>
          <p:cNvPr id="18" name="Gerader Verbinder 17">
            <a:extLst>
              <a:ext uri="{FF2B5EF4-FFF2-40B4-BE49-F238E27FC236}">
                <a16:creationId xmlns:a16="http://schemas.microsoft.com/office/drawing/2014/main" id="{6E719ECD-8756-011B-D46D-2BAC3487C60D}"/>
              </a:ext>
            </a:extLst>
          </p:cNvPr>
          <p:cNvCxnSpPr>
            <a:cxnSpLocks/>
          </p:cNvCxnSpPr>
          <p:nvPr/>
        </p:nvCxnSpPr>
        <p:spPr>
          <a:xfrm flipV="1">
            <a:off x="5652655" y="2981325"/>
            <a:ext cx="0" cy="36004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7F25DFED-B0C8-E660-D2CC-0A589A739C5C}"/>
              </a:ext>
            </a:extLst>
          </p:cNvPr>
          <p:cNvCxnSpPr>
            <a:cxnSpLocks/>
          </p:cNvCxnSpPr>
          <p:nvPr/>
        </p:nvCxnSpPr>
        <p:spPr>
          <a:xfrm flipV="1">
            <a:off x="7572374" y="2981325"/>
            <a:ext cx="0" cy="36099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F2BAF541-3CEE-0163-3FC0-3D656860B085}"/>
              </a:ext>
            </a:extLst>
          </p:cNvPr>
          <p:cNvCxnSpPr>
            <a:cxnSpLocks/>
          </p:cNvCxnSpPr>
          <p:nvPr/>
        </p:nvCxnSpPr>
        <p:spPr>
          <a:xfrm flipH="1">
            <a:off x="5655252" y="2981325"/>
            <a:ext cx="1924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2EC50740-E263-3D6A-5AE8-B1A4F5BB4891}"/>
              </a:ext>
            </a:extLst>
          </p:cNvPr>
          <p:cNvCxnSpPr>
            <a:cxnSpLocks/>
          </p:cNvCxnSpPr>
          <p:nvPr/>
        </p:nvCxnSpPr>
        <p:spPr>
          <a:xfrm flipV="1">
            <a:off x="5670839" y="6567920"/>
            <a:ext cx="1914525" cy="142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28BC7927-780E-5555-36DB-41A51BC1F7A6}"/>
              </a:ext>
            </a:extLst>
          </p:cNvPr>
          <p:cNvCxnSpPr/>
          <p:nvPr/>
        </p:nvCxnSpPr>
        <p:spPr>
          <a:xfrm flipH="1">
            <a:off x="6004647" y="1215736"/>
            <a:ext cx="12573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6877B565-2D80-C6A6-4CF7-D25A7B4591E0}"/>
              </a:ext>
            </a:extLst>
          </p:cNvPr>
          <p:cNvCxnSpPr/>
          <p:nvPr/>
        </p:nvCxnSpPr>
        <p:spPr>
          <a:xfrm flipH="1">
            <a:off x="6025428" y="1652155"/>
            <a:ext cx="124691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E204B31E-F86E-670C-E22F-6A2677D0C50D}"/>
              </a:ext>
            </a:extLst>
          </p:cNvPr>
          <p:cNvCxnSpPr/>
          <p:nvPr/>
        </p:nvCxnSpPr>
        <p:spPr>
          <a:xfrm flipH="1" flipV="1">
            <a:off x="5982566" y="1226127"/>
            <a:ext cx="20782" cy="42602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D1C0B010-0ECF-3EDA-7CEB-CCD838FA0023}"/>
              </a:ext>
            </a:extLst>
          </p:cNvPr>
          <p:cNvCxnSpPr/>
          <p:nvPr/>
        </p:nvCxnSpPr>
        <p:spPr>
          <a:xfrm>
            <a:off x="7239001" y="1215736"/>
            <a:ext cx="0" cy="43641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F10B5DA5-4741-B4A6-3622-626B0942F372}"/>
              </a:ext>
            </a:extLst>
          </p:cNvPr>
          <p:cNvCxnSpPr/>
          <p:nvPr/>
        </p:nvCxnSpPr>
        <p:spPr>
          <a:xfrm flipV="1">
            <a:off x="6250384" y="2723284"/>
            <a:ext cx="0" cy="2580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907FA449-F98A-F729-CCEC-7FD63A902035}"/>
              </a:ext>
            </a:extLst>
          </p:cNvPr>
          <p:cNvCxnSpPr/>
          <p:nvPr/>
        </p:nvCxnSpPr>
        <p:spPr>
          <a:xfrm flipH="1" flipV="1">
            <a:off x="6251252" y="1677267"/>
            <a:ext cx="10390" cy="32211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9132994B-B741-73B0-3E6B-28FCCB3CF9EC}"/>
              </a:ext>
            </a:extLst>
          </p:cNvPr>
          <p:cNvPicPr>
            <a:picLocks noChangeAspect="1"/>
          </p:cNvPicPr>
          <p:nvPr/>
        </p:nvPicPr>
        <p:blipFill>
          <a:blip r:embed="rId4"/>
          <a:stretch>
            <a:fillRect/>
          </a:stretch>
        </p:blipFill>
        <p:spPr>
          <a:xfrm>
            <a:off x="393977" y="1526216"/>
            <a:ext cx="4035581" cy="1109568"/>
          </a:xfrm>
          <a:prstGeom prst="rect">
            <a:avLst/>
          </a:prstGeom>
        </p:spPr>
      </p:pic>
      <p:sp>
        <p:nvSpPr>
          <p:cNvPr id="12" name="Textfeld 11">
            <a:extLst>
              <a:ext uri="{FF2B5EF4-FFF2-40B4-BE49-F238E27FC236}">
                <a16:creationId xmlns:a16="http://schemas.microsoft.com/office/drawing/2014/main" id="{354D1C42-D9FB-CCE2-34BC-551589DBA89F}"/>
              </a:ext>
            </a:extLst>
          </p:cNvPr>
          <p:cNvSpPr txBox="1"/>
          <p:nvPr/>
        </p:nvSpPr>
        <p:spPr>
          <a:xfrm>
            <a:off x="388565" y="3126413"/>
            <a:ext cx="3313198" cy="255454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Arial"/>
                <a:ea typeface="+mn-ea"/>
                <a:cs typeface="+mn-cs"/>
              </a:rPr>
              <a:t>A </a:t>
            </a:r>
            <a:r>
              <a:rPr kumimoji="0" lang="de-DE" sz="2000" b="0" i="0" u="none" strike="noStrike" kern="1200" cap="none" spc="0" normalizeH="0" baseline="0" noProof="0" dirty="0" err="1">
                <a:ln>
                  <a:noFill/>
                </a:ln>
                <a:solidFill>
                  <a:srgbClr val="000000"/>
                </a:solidFill>
                <a:effectLst/>
                <a:uLnTx/>
                <a:uFillTx/>
                <a:latin typeface="Arial"/>
                <a:ea typeface="+mn-ea"/>
                <a:cs typeface="+mn-cs"/>
              </a:rPr>
              <a:t>very</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important</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question</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is</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which</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are</a:t>
            </a:r>
            <a:r>
              <a:rPr kumimoji="0" lang="de-DE" sz="2000" b="0" i="0" u="none" strike="noStrike" kern="1200" cap="none" spc="0" normalizeH="0" baseline="0" noProof="0" dirty="0">
                <a:ln>
                  <a:noFill/>
                </a:ln>
                <a:solidFill>
                  <a:srgbClr val="000000"/>
                </a:solidFill>
                <a:effectLst/>
                <a:uLnTx/>
                <a:uFillTx/>
                <a:latin typeface="Arial"/>
                <a:ea typeface="+mn-ea"/>
                <a:cs typeface="+mn-cs"/>
              </a:rPr>
              <a:t> in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1" i="0" u="none" strike="noStrike" kern="1200" cap="none" spc="0" normalizeH="0" baseline="0" noProof="0" dirty="0">
                <a:ln>
                  <a:noFill/>
                </a:ln>
                <a:solidFill>
                  <a:srgbClr val="FF0000"/>
                </a:solidFill>
                <a:effectLst/>
                <a:uLnTx/>
                <a:uFillTx/>
                <a:latin typeface="Arial"/>
                <a:ea typeface="+mn-ea"/>
                <a:cs typeface="+mn-cs"/>
              </a:rPr>
              <a:t>Air</a:t>
            </a:r>
            <a:r>
              <a:rPr kumimoji="0" lang="de-DE" sz="2000" b="1" i="0" u="none" strike="noStrike" kern="1200" cap="none" spc="0" normalizeH="0" baseline="0" noProof="0" dirty="0">
                <a:ln>
                  <a:noFill/>
                </a:ln>
                <a:solidFill>
                  <a:srgbClr val="0000FF"/>
                </a:solidFill>
                <a:effectLst/>
                <a:uLnTx/>
                <a:uFillTx/>
                <a:latin typeface="Arial"/>
                <a:ea typeface="+mn-ea"/>
                <a:cs typeface="+mn-cs"/>
              </a:rPr>
              <a:t> </a:t>
            </a:r>
            <a:r>
              <a:rPr kumimoji="0" lang="de-DE" sz="2000" b="1" i="0" u="none" strike="noStrike" kern="1200" cap="none" spc="0" normalizeH="0" baseline="0" noProof="0" dirty="0">
                <a:ln>
                  <a:noFill/>
                </a:ln>
                <a:solidFill>
                  <a:srgbClr val="FF0000"/>
                </a:solidFill>
                <a:effectLst/>
                <a:uLnTx/>
                <a:uFillTx/>
                <a:latin typeface="Arial"/>
                <a:ea typeface="+mn-ea"/>
                <a:cs typeface="+mn-cs"/>
              </a:rPr>
              <a:t>Gap Torque M</a:t>
            </a:r>
            <a:r>
              <a:rPr kumimoji="0" lang="de-DE" sz="2000" b="1" i="0" u="none" strike="noStrike" kern="1200" cap="none" spc="0" normalizeH="0" baseline="-25000" noProof="0" dirty="0">
                <a:ln>
                  <a:noFill/>
                </a:ln>
                <a:solidFill>
                  <a:srgbClr val="FF0000"/>
                </a:solidFill>
                <a:effectLst/>
                <a:uLnTx/>
                <a:uFillTx/>
                <a:latin typeface="Arial"/>
                <a:ea typeface="+mn-ea"/>
                <a:cs typeface="+mn-cs"/>
              </a:rPr>
              <a:t>el</a:t>
            </a:r>
            <a:r>
              <a:rPr kumimoji="0" lang="de-DE" sz="2000" b="1" i="0" u="none" strike="noStrike" kern="1200" cap="none" spc="0" normalizeH="0" baseline="0" noProof="0" dirty="0">
                <a:ln>
                  <a:noFill/>
                </a:ln>
                <a:solidFill>
                  <a:srgbClr val="FF0000"/>
                </a:solidFill>
                <a:effectLst/>
                <a:uLnTx/>
                <a:uFillTx/>
                <a:latin typeface="Arial"/>
                <a:ea typeface="+mn-ea"/>
                <a:cs typeface="+mn-cs"/>
              </a:rPr>
              <a:t> </a:t>
            </a:r>
            <a:r>
              <a:rPr kumimoji="0" lang="de-DE" sz="2000" b="0" i="0" u="none" strike="noStrike" kern="1200" cap="none" spc="0" normalizeH="0" baseline="0" noProof="0" dirty="0">
                <a:ln>
                  <a:noFill/>
                </a:ln>
                <a:solidFill>
                  <a:srgbClr val="000000"/>
                </a:solidFill>
                <a:effectLst/>
                <a:uLnTx/>
                <a:uFillTx/>
                <a:latin typeface="Arial"/>
                <a:ea typeface="+mn-ea"/>
                <a:cs typeface="+mn-cs"/>
              </a:rPr>
              <a:t>and </a:t>
            </a:r>
            <a:r>
              <a:rPr kumimoji="0" lang="de-DE" sz="2000" b="0" i="0" u="none" strike="noStrike" kern="1200" cap="none" spc="0" normalizeH="0" baseline="0" noProof="0" dirty="0" err="1">
                <a:ln>
                  <a:noFill/>
                </a:ln>
                <a:solidFill>
                  <a:srgbClr val="000000"/>
                </a:solidFill>
                <a:effectLst/>
                <a:uLnTx/>
                <a:uFillTx/>
                <a:latin typeface="Arial"/>
                <a:ea typeface="+mn-ea"/>
                <a:cs typeface="+mn-cs"/>
              </a:rPr>
              <a:t>which</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of</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these</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frequencies</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can</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excite</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000" b="1" i="0" u="none" strike="noStrike" kern="1200" cap="none" spc="0" normalizeH="0" baseline="0" noProof="0" dirty="0">
                <a:ln>
                  <a:noFill/>
                </a:ln>
                <a:solidFill>
                  <a:srgbClr val="0000FF"/>
                </a:solidFill>
                <a:effectLst/>
                <a:uLnTx/>
                <a:uFillTx/>
                <a:latin typeface="Arial"/>
                <a:ea typeface="+mn-ea"/>
                <a:cs typeface="+mn-cs"/>
              </a:rPr>
              <a:t> </a:t>
            </a:r>
            <a:r>
              <a:rPr kumimoji="0" lang="de-DE" sz="20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000" b="1" i="0" u="none" strike="noStrike" kern="1200" cap="none" spc="0" normalizeH="0" baseline="0" noProof="0" dirty="0">
                <a:ln>
                  <a:noFill/>
                </a:ln>
                <a:solidFill>
                  <a:srgbClr val="0000FF"/>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of</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train</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of</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000" b="0" i="0" u="none" strike="noStrike" kern="1200" cap="none" spc="0" normalizeH="0" baseline="0" noProof="0" dirty="0">
                <a:ln>
                  <a:noFill/>
                </a:ln>
                <a:solidFill>
                  <a:srgbClr val="FF0000"/>
                </a:solidFill>
                <a:effectLst/>
                <a:uLnTx/>
                <a:uFillTx/>
                <a:latin typeface="Arial"/>
                <a:ea typeface="+mn-ea"/>
                <a:cs typeface="+mn-cs"/>
              </a:rPr>
              <a:t> </a:t>
            </a:r>
            <a:r>
              <a:rPr kumimoji="0" lang="de-DE" sz="2000" b="1" i="0" u="none" strike="noStrike" kern="1200" cap="none" spc="0" normalizeH="0" baseline="0" noProof="0" dirty="0">
                <a:ln>
                  <a:noFill/>
                </a:ln>
                <a:solidFill>
                  <a:srgbClr val="0000FF"/>
                </a:solidFill>
                <a:effectLst/>
                <a:uLnTx/>
                <a:uFillTx/>
                <a:latin typeface="Arial"/>
                <a:ea typeface="+mn-ea"/>
                <a:cs typeface="+mn-cs"/>
              </a:rPr>
              <a:t>Turbogenerator</a:t>
            </a:r>
            <a:r>
              <a:rPr kumimoji="0" lang="de-DE" sz="2000" b="0" i="0" u="none" strike="noStrike" kern="1200" cap="none" spc="0" normalizeH="0" baseline="0" noProof="0" dirty="0">
                <a:ln>
                  <a:noFill/>
                </a:ln>
                <a:solidFill>
                  <a:srgbClr val="0000FF"/>
                </a:solidFill>
                <a:effectLst/>
                <a:uLnTx/>
                <a:uFillTx/>
                <a:latin typeface="Arial"/>
                <a:ea typeface="+mn-ea"/>
                <a:cs typeface="+mn-cs"/>
              </a:rPr>
              <a:t>?</a:t>
            </a:r>
          </a:p>
        </p:txBody>
      </p:sp>
      <p:cxnSp>
        <p:nvCxnSpPr>
          <p:cNvPr id="15" name="Gerader Verbinder 14">
            <a:extLst>
              <a:ext uri="{FF2B5EF4-FFF2-40B4-BE49-F238E27FC236}">
                <a16:creationId xmlns:a16="http://schemas.microsoft.com/office/drawing/2014/main" id="{6D389DFB-F6EA-C6B3-F4B4-9D249472B508}"/>
              </a:ext>
            </a:extLst>
          </p:cNvPr>
          <p:cNvCxnSpPr>
            <a:cxnSpLocks/>
          </p:cNvCxnSpPr>
          <p:nvPr/>
        </p:nvCxnSpPr>
        <p:spPr>
          <a:xfrm>
            <a:off x="6972300" y="1729261"/>
            <a:ext cx="0" cy="32385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5C40FF17-823F-CC89-491F-3724FBB93D6A}"/>
              </a:ext>
            </a:extLst>
          </p:cNvPr>
          <p:cNvCxnSpPr>
            <a:cxnSpLocks/>
          </p:cNvCxnSpPr>
          <p:nvPr/>
        </p:nvCxnSpPr>
        <p:spPr>
          <a:xfrm>
            <a:off x="6972300" y="2628900"/>
            <a:ext cx="0" cy="3506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084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753628" y="1219815"/>
            <a:ext cx="11020572" cy="5201424"/>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effectLst/>
                <a:uLnTx/>
                <a:uFillTx/>
                <a:latin typeface="Arial" charset="0"/>
                <a:ea typeface="+mn-ea"/>
                <a:cs typeface="+mn-cs"/>
              </a:rPr>
              <a:t>Definition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Sub </a:t>
            </a:r>
            <a:r>
              <a:rPr kumimoji="0" lang="de-DE" altLang="de-DE" sz="2400" b="1" i="0" u="none" strike="noStrike" kern="1200" cap="none" spc="0" normalizeH="0" baseline="0" noProof="0" dirty="0" err="1">
                <a:ln>
                  <a:noFill/>
                </a:ln>
                <a:effectLst/>
                <a:uLnTx/>
                <a:uFillTx/>
                <a:latin typeface="Arial" charset="0"/>
                <a:ea typeface="+mn-ea"/>
                <a:cs typeface="+mn-cs"/>
              </a:rPr>
              <a:t>Synchronous</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Resonance</a:t>
            </a:r>
            <a:r>
              <a:rPr kumimoji="0" lang="de-DE" altLang="de-DE" sz="2400" b="1" i="0" u="none" strike="noStrike" kern="1200" cap="none" spc="0" normalizeH="0" baseline="0" noProof="0" dirty="0">
                <a:ln>
                  <a:noFill/>
                </a:ln>
                <a:effectLst/>
                <a:uLnTx/>
                <a:uFillTx/>
                <a:latin typeface="Arial" charset="0"/>
                <a:ea typeface="+mn-ea"/>
                <a:cs typeface="+mn-cs"/>
              </a:rPr>
              <a:t> (SSR)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Excitation</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Vibrations</a:t>
            </a:r>
            <a:r>
              <a:rPr kumimoji="0" lang="de-DE" altLang="de-DE" sz="2400" b="1" i="0" u="none" strike="noStrike" kern="1200" cap="none" spc="0" normalizeH="0" baseline="0" noProof="0" dirty="0">
                <a:ln>
                  <a:noFill/>
                </a:ln>
                <a:effectLst/>
                <a:uLnTx/>
                <a:uFillTx/>
                <a:latin typeface="Arial" charset="0"/>
                <a:ea typeface="+mn-ea"/>
                <a:cs typeface="+mn-cs"/>
              </a:rPr>
              <a:t> in Turbogenerators due </a:t>
            </a:r>
            <a:r>
              <a:rPr kumimoji="0" lang="de-DE" altLang="de-DE" sz="2400" b="1" i="0" u="none" strike="noStrike" kern="1200" cap="none" spc="0" normalizeH="0" baseline="0" noProof="0" dirty="0" err="1">
                <a:ln>
                  <a:noFill/>
                </a:ln>
                <a:effectLst/>
                <a:uLnTx/>
                <a:uFillTx/>
                <a:latin typeface="Arial" charset="0"/>
                <a:ea typeface="+mn-ea"/>
                <a:cs typeface="+mn-cs"/>
              </a:rPr>
              <a:t>to</a:t>
            </a:r>
            <a:r>
              <a:rPr kumimoji="0" lang="de-DE" altLang="de-DE" sz="2400" b="1" i="0" u="none" strike="noStrike" kern="1200" cap="none" spc="0" normalizeH="0" baseline="0" noProof="0" dirty="0">
                <a:ln>
                  <a:noFill/>
                </a:ln>
                <a:effectLst/>
                <a:uLnTx/>
                <a:uFillTx/>
                <a:latin typeface="Arial" charset="0"/>
                <a:ea typeface="+mn-ea"/>
                <a:cs typeface="+mn-cs"/>
              </a:rPr>
              <a:t> Air Gap Torques </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Conditions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for</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Torsional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Vibrations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Sub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Synchronous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Resonance</a:t>
            </a: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A simple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Model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Series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Compensation</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An </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SSR-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Incident</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in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the</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OL3 Turbogenerator </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 </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The Sub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Penomenon</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24630825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866628" y="1097895"/>
            <a:ext cx="11020572" cy="5201424"/>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Definition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Sub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Synchronous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Resonance</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(SSR)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Excitation</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Vibrations</a:t>
            </a:r>
            <a:r>
              <a:rPr kumimoji="0" lang="de-DE" altLang="de-DE" sz="2400" b="1" i="0" u="none" strike="noStrike" kern="1200" cap="none" spc="0" normalizeH="0" baseline="0" noProof="0" dirty="0">
                <a:ln>
                  <a:noFill/>
                </a:ln>
                <a:effectLst/>
                <a:uLnTx/>
                <a:uFillTx/>
                <a:latin typeface="Arial" charset="0"/>
                <a:ea typeface="+mn-ea"/>
                <a:cs typeface="+mn-cs"/>
              </a:rPr>
              <a:t> in Turbogenerators due </a:t>
            </a:r>
            <a:r>
              <a:rPr kumimoji="0" lang="de-DE" altLang="de-DE" sz="2400" b="1" i="0" u="none" strike="noStrike" kern="1200" cap="none" spc="0" normalizeH="0" baseline="0" noProof="0" dirty="0" err="1">
                <a:ln>
                  <a:noFill/>
                </a:ln>
                <a:effectLst/>
                <a:uLnTx/>
                <a:uFillTx/>
                <a:latin typeface="Arial" charset="0"/>
                <a:ea typeface="+mn-ea"/>
                <a:cs typeface="+mn-cs"/>
              </a:rPr>
              <a:t>to</a:t>
            </a:r>
            <a:r>
              <a:rPr kumimoji="0" lang="de-DE" altLang="de-DE" sz="2400" b="1" i="0" u="none" strike="noStrike" kern="1200" cap="none" spc="0" normalizeH="0" baseline="0" noProof="0" dirty="0">
                <a:ln>
                  <a:noFill/>
                </a:ln>
                <a:effectLst/>
                <a:uLnTx/>
                <a:uFillTx/>
                <a:latin typeface="Arial" charset="0"/>
                <a:ea typeface="+mn-ea"/>
                <a:cs typeface="+mn-cs"/>
              </a:rPr>
              <a:t> Air Gap Torques </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Conditions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for</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Torsional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Vibrations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Sub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Synchronous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Resonance</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A simple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Model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Series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Compensation</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An</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SSR-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Incident</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in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the</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OL3 Turbogenerator </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 </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The Sub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Penomenon</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3018141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6C01055-1FB8-5665-2F8D-FE35A032B912}"/>
              </a:ext>
            </a:extLst>
          </p:cNvPr>
          <p:cNvSpPr txBox="1"/>
          <p:nvPr/>
        </p:nvSpPr>
        <p:spPr>
          <a:xfrm>
            <a:off x="846906" y="54360"/>
            <a:ext cx="10662923"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Conditions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for</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with</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endParaRPr kumimoji="0" lang="de-DE" sz="2400" b="1" i="0" u="none" strike="noStrike" kern="1200" cap="none" spc="0" normalizeH="0" baseline="0" noProof="0" dirty="0">
              <a:ln>
                <a:noFill/>
              </a:ln>
              <a:solidFill>
                <a:srgbClr val="0000FF"/>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content</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Air Gap Torque</a:t>
            </a:r>
          </a:p>
        </p:txBody>
      </p:sp>
      <p:sp>
        <p:nvSpPr>
          <p:cNvPr id="18" name="Rechteck 17">
            <a:extLst>
              <a:ext uri="{FF2B5EF4-FFF2-40B4-BE49-F238E27FC236}">
                <a16:creationId xmlns:a16="http://schemas.microsoft.com/office/drawing/2014/main" id="{175E5D8D-7DCD-957F-B21D-A75108642975}"/>
              </a:ext>
            </a:extLst>
          </p:cNvPr>
          <p:cNvSpPr/>
          <p:nvPr/>
        </p:nvSpPr>
        <p:spPr>
          <a:xfrm>
            <a:off x="7632700" y="3517903"/>
            <a:ext cx="1993900" cy="1282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EC5035D3-437D-0757-8220-8079D8142652}"/>
                  </a:ext>
                </a:extLst>
              </p:cNvPr>
              <p:cNvSpPr txBox="1"/>
              <p:nvPr/>
            </p:nvSpPr>
            <p:spPr>
              <a:xfrm>
                <a:off x="846906" y="1679160"/>
                <a:ext cx="11003298" cy="452431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For</a:t>
                </a:r>
                <a:r>
                  <a:rPr lang="de-DE" sz="2400" b="0" dirty="0">
                    <a:latin typeface="Arial"/>
                  </a:rPr>
                  <a:t> </a:t>
                </a:r>
                <a:r>
                  <a:rPr lang="de-DE" sz="2400" b="0" dirty="0" err="1">
                    <a:latin typeface="Arial"/>
                  </a:rPr>
                  <a:t>the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further</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discussion</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which</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frequencies</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are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included</a:t>
                </a:r>
                <a:r>
                  <a:rPr kumimoji="0" lang="de-DE" sz="2400" b="0" i="0" u="none" strike="noStrike" kern="1200" cap="none" spc="0" normalizeH="0" baseline="0" noProof="0" dirty="0">
                    <a:ln>
                      <a:noFill/>
                    </a:ln>
                    <a:effectLst/>
                    <a:uLnTx/>
                    <a:uFillTx/>
                    <a:latin typeface="Arial"/>
                    <a:ea typeface="+mn-ea"/>
                    <a:cs typeface="+mn-cs"/>
                  </a:rPr>
                  <a:t> in </a:t>
                </a:r>
                <a:r>
                  <a:rPr kumimoji="0" lang="de-DE" sz="2400" b="0" i="0" u="none" strike="noStrike" kern="1200" cap="none" spc="0" normalizeH="0" baseline="0" noProof="0" dirty="0" err="1">
                    <a:ln>
                      <a:noFill/>
                    </a:ln>
                    <a:effectLst/>
                    <a:uLnTx/>
                    <a:uFillTx/>
                    <a:latin typeface="Arial"/>
                    <a:ea typeface="+mn-ea"/>
                    <a:cs typeface="+mn-cs"/>
                  </a:rPr>
                  <a:t>the</a:t>
                </a:r>
                <a:r>
                  <a:rPr kumimoji="0" lang="de-DE" sz="2400" b="0" i="0" u="none" strike="noStrike" kern="1200" cap="none" spc="0" normalizeH="0" baseline="0" noProof="0" dirty="0">
                    <a:ln>
                      <a:noFill/>
                    </a:ln>
                    <a:effectLst/>
                    <a:uLnTx/>
                    <a:uFillTx/>
                    <a:latin typeface="Arial"/>
                    <a:ea typeface="+mn-ea"/>
                    <a:cs typeface="+mn-cs"/>
                  </a:rPr>
                  <a:t> </a:t>
                </a:r>
                <a:r>
                  <a:rPr kumimoji="0" lang="de-DE" sz="2400" i="0" u="none" strike="noStrike" kern="1200" cap="none" spc="0" normalizeH="0" baseline="0" noProof="0" dirty="0">
                    <a:ln>
                      <a:noFill/>
                    </a:ln>
                    <a:solidFill>
                      <a:srgbClr val="FF0000"/>
                    </a:solidFill>
                    <a:effectLst/>
                    <a:uLnTx/>
                    <a:uFillTx/>
                    <a:latin typeface="Arial"/>
                    <a:ea typeface="+mn-ea"/>
                    <a:cs typeface="+mn-cs"/>
                  </a:rPr>
                  <a:t>Air Gap Torque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we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first</a:t>
                </a:r>
                <a:r>
                  <a:rPr kumimoji="0" lang="de-DE" sz="2400" b="0" i="0" u="none" strike="noStrike" kern="1200" cap="none" spc="0" normalizeH="0" baseline="0" noProof="0" dirty="0">
                    <a:ln>
                      <a:noFill/>
                    </a:ln>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define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the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following</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0" i="0" u="none" strike="noStrike" kern="1200" cap="none" spc="0" normalizeH="0" baseline="0" noProof="0" dirty="0">
                    <a:ln>
                      <a:noFill/>
                    </a:ln>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lang="de-DE" sz="2400" b="0" dirty="0">
                  <a:latin typeface="Arial"/>
                </a:endParaRP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de-DE" sz="2400" b="0" i="0" u="none" strike="noStrike" kern="1200" cap="none" spc="0" normalizeH="0" baseline="0" noProof="0" dirty="0">
                    <a:ln>
                      <a:noFill/>
                    </a:ln>
                    <a:effectLst/>
                    <a:uLnTx/>
                    <a:uFillTx/>
                    <a:latin typeface="Arial"/>
                    <a:ea typeface="+mn-ea"/>
                    <a:cs typeface="+mn-cs"/>
                  </a:rPr>
                  <a:t>The </a:t>
                </a:r>
                <a:r>
                  <a:rPr kumimoji="0" lang="de-DE" sz="2400" i="0" u="none" strike="noStrike" kern="1200" cap="none" spc="0" normalizeH="0" baseline="0" noProof="0" dirty="0" err="1">
                    <a:ln>
                      <a:noFill/>
                    </a:ln>
                    <a:solidFill>
                      <a:srgbClr val="00B050"/>
                    </a:solidFill>
                    <a:effectLst/>
                    <a:uLnTx/>
                    <a:uFillTx/>
                    <a:latin typeface="Arial"/>
                    <a:ea typeface="+mn-ea"/>
                    <a:cs typeface="+mn-cs"/>
                  </a:rPr>
                  <a:t>grid</a:t>
                </a:r>
                <a:r>
                  <a:rPr kumimoji="0" lang="de-DE" sz="2400" i="0" u="none" strike="noStrike" kern="1200" cap="none" spc="0" normalizeH="0" baseline="0" noProof="0" dirty="0">
                    <a:ln>
                      <a:noFill/>
                    </a:ln>
                    <a:solidFill>
                      <a:srgbClr val="00B050"/>
                    </a:solidFill>
                    <a:effectLst/>
                    <a:uLnTx/>
                    <a:uFillTx/>
                    <a:latin typeface="Arial"/>
                    <a:ea typeface="+mn-ea"/>
                    <a:cs typeface="+mn-cs"/>
                  </a:rPr>
                  <a:t> </a:t>
                </a:r>
                <a:r>
                  <a:rPr kumimoji="0" lang="de-DE" sz="2400" i="0" u="none" strike="noStrike" kern="1200" cap="none" spc="0" normalizeH="0" baseline="0" noProof="0" dirty="0" err="1">
                    <a:ln>
                      <a:noFill/>
                    </a:ln>
                    <a:solidFill>
                      <a:srgbClr val="00B050"/>
                    </a:solidFill>
                    <a:effectLst/>
                    <a:uLnTx/>
                    <a:uFillTx/>
                    <a:latin typeface="Arial"/>
                    <a:ea typeface="+mn-ea"/>
                    <a:cs typeface="+mn-cs"/>
                  </a:rPr>
                  <a:t>synchronous</a:t>
                </a:r>
                <a:r>
                  <a:rPr kumimoji="0" lang="de-DE" sz="2400" i="0" u="none" strike="noStrike" kern="1200" cap="none" spc="0" normalizeH="0" baseline="0" noProof="0" dirty="0">
                    <a:ln>
                      <a:noFill/>
                    </a:ln>
                    <a:solidFill>
                      <a:srgbClr val="00B050"/>
                    </a:solidFill>
                    <a:effectLst/>
                    <a:uLnTx/>
                    <a:uFillTx/>
                    <a:latin typeface="Arial"/>
                    <a:ea typeface="+mn-ea"/>
                    <a:cs typeface="+mn-cs"/>
                  </a:rPr>
                  <a:t> </a:t>
                </a:r>
                <a:r>
                  <a:rPr kumimoji="0" lang="de-DE" sz="2400" i="0" u="none" strike="noStrike" kern="1200" cap="none" spc="0" normalizeH="0" baseline="0" noProof="0" dirty="0" err="1">
                    <a:ln>
                      <a:noFill/>
                    </a:ln>
                    <a:solidFill>
                      <a:srgbClr val="00B050"/>
                    </a:solidFill>
                    <a:effectLst/>
                    <a:uLnTx/>
                    <a:uFillTx/>
                    <a:latin typeface="Arial"/>
                    <a:ea typeface="+mn-ea"/>
                    <a:cs typeface="+mn-cs"/>
                  </a:rPr>
                  <a:t>frequency</a:t>
                </a:r>
                <a:r>
                  <a:rPr kumimoji="0" lang="de-DE" sz="2400" i="0" u="none" strike="noStrike" kern="1200" cap="none" spc="0" normalizeH="0" baseline="0" noProof="0" dirty="0">
                    <a:ln>
                      <a:noFill/>
                    </a:ln>
                    <a:solidFill>
                      <a:srgbClr val="00B050"/>
                    </a:solidFill>
                    <a:effectLst/>
                    <a:uLnTx/>
                    <a:uFillTx/>
                    <a:latin typeface="Arial"/>
                    <a:ea typeface="+mn-ea"/>
                    <a:cs typeface="+mn-cs"/>
                  </a:rPr>
                  <a:t>                          </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f</a:t>
                </a:r>
                <a:r>
                  <a:rPr kumimoji="0" lang="de-DE" sz="2400" b="0" i="0" u="none" strike="noStrike" kern="1200" cap="none" spc="0" normalizeH="0" baseline="-25000" noProof="0" dirty="0" err="1">
                    <a:ln>
                      <a:noFill/>
                    </a:ln>
                    <a:effectLst/>
                    <a:uLnTx/>
                    <a:uFillTx/>
                    <a:latin typeface="Arial"/>
                    <a:ea typeface="+mn-ea"/>
                    <a:cs typeface="+mn-cs"/>
                  </a:rPr>
                  <a:t>S</a:t>
                </a:r>
                <a:r>
                  <a:rPr kumimoji="0" lang="de-DE" sz="2400" b="0" i="0" u="none" strike="noStrike" kern="1200" cap="none" spc="0" normalizeH="0" baseline="0" noProof="0" dirty="0">
                    <a:ln>
                      <a:noFill/>
                    </a:ln>
                    <a:effectLst/>
                    <a:uLnTx/>
                    <a:uFillTx/>
                    <a:latin typeface="Arial"/>
                    <a:ea typeface="+mn-ea"/>
                    <a:cs typeface="+mn-cs"/>
                  </a:rPr>
                  <a:t>  =  </a:t>
                </a:r>
                <a:r>
                  <a:rPr kumimoji="0" lang="el-GR" sz="2400" b="0" i="0" u="none" strike="noStrike" kern="1200" cap="none" spc="0" normalizeH="0" baseline="0" noProof="0" dirty="0">
                    <a:ln>
                      <a:noFill/>
                    </a:ln>
                    <a:effectLst/>
                    <a:uLnTx/>
                    <a:uFillTx/>
                    <a:latin typeface="Arial"/>
                    <a:ea typeface="+mn-ea"/>
                    <a:cs typeface="+mn-cs"/>
                  </a:rPr>
                  <a:t>ω</a:t>
                </a:r>
                <a:r>
                  <a:rPr kumimoji="0" lang="de-DE" sz="2400" b="0" i="0" u="none" strike="noStrike" kern="1200" cap="none" spc="0" normalizeH="0" baseline="-25000" noProof="0" dirty="0">
                    <a:ln>
                      <a:noFill/>
                    </a:ln>
                    <a:effectLst/>
                    <a:uLnTx/>
                    <a:uFillTx/>
                    <a:latin typeface="Arial"/>
                    <a:ea typeface="+mn-ea"/>
                    <a:cs typeface="+mn-cs"/>
                  </a:rPr>
                  <a:t>S</a:t>
                </a:r>
                <a:r>
                  <a:rPr kumimoji="0" lang="de-DE" sz="2400" b="0" i="0" u="none" strike="noStrike" kern="1200" cap="none" spc="0" normalizeH="0" baseline="0" noProof="0" dirty="0">
                    <a:ln>
                      <a:noFill/>
                    </a:ln>
                    <a:effectLst/>
                    <a:uLnTx/>
                    <a:uFillTx/>
                    <a:latin typeface="Arial"/>
                    <a:ea typeface="+mn-ea"/>
                    <a:cs typeface="+mn-cs"/>
                  </a:rPr>
                  <a:t> /2 </a:t>
                </a:r>
                <a14:m>
                  <m:oMath xmlns:m="http://schemas.openxmlformats.org/officeDocument/2006/math">
                    <m:r>
                      <a:rPr kumimoji="0" lang="de-DE" sz="2400" b="0" i="1" u="none" strike="noStrike" kern="1200" cap="none" spc="0" normalizeH="0" baseline="0" noProof="0" smtClean="0">
                        <a:ln>
                          <a:noFill/>
                        </a:ln>
                        <a:effectLst/>
                        <a:uLnTx/>
                        <a:uFillTx/>
                        <a:latin typeface="Cambria Math" panose="02040503050406030204" pitchFamily="18" charset="0"/>
                        <a:ea typeface="Cambria Math" panose="02040503050406030204" pitchFamily="18" charset="0"/>
                      </a:rPr>
                      <m:t>𝜋</m:t>
                    </m:r>
                  </m:oMath>
                </a14:m>
                <a:r>
                  <a:rPr kumimoji="0" lang="de-DE" sz="2400" b="0" i="0" u="none" strike="noStrike" kern="1200" cap="none" spc="0" normalizeH="0" baseline="0" noProof="0" dirty="0">
                    <a:ln>
                      <a:noFill/>
                    </a:ln>
                    <a:effectLst/>
                    <a:uLnTx/>
                    <a:uFillTx/>
                    <a:latin typeface="Arial"/>
                    <a:ea typeface="+mn-ea"/>
                    <a:cs typeface="+mn-cs"/>
                  </a:rPr>
                  <a:t>  = 50  Hz</a:t>
                </a:r>
              </a:p>
              <a:p>
                <a:pPr marL="342900" marR="0" lvl="0" indent="-342900" algn="l" defTabSz="914400" rtl="0" eaLnBrk="0" fontAlgn="base" latinLnBrk="0" hangingPunct="0">
                  <a:lnSpc>
                    <a:spcPct val="100000"/>
                  </a:lnSpc>
                  <a:spcBef>
                    <a:spcPct val="0"/>
                  </a:spcBef>
                  <a:spcAft>
                    <a:spcPct val="0"/>
                  </a:spcAft>
                  <a:buClrTx/>
                  <a:buSzTx/>
                  <a:buFontTx/>
                  <a:buChar char="-"/>
                  <a:tabLst/>
                  <a:defRPr/>
                </a:pPr>
                <a:endParaRPr kumimoji="0" lang="de-DE" sz="2400" b="0" i="0" u="none" strike="noStrike" kern="1200" cap="none" spc="0" normalizeH="0" baseline="0" noProof="0" dirty="0">
                  <a:ln>
                    <a:noFill/>
                  </a:ln>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lang="de-DE" sz="2400" b="0" dirty="0">
                    <a:latin typeface="Arial"/>
                  </a:rPr>
                  <a:t>The </a:t>
                </a:r>
                <a:r>
                  <a:rPr lang="de-DE" sz="2400" dirty="0" err="1">
                    <a:solidFill>
                      <a:srgbClr val="FF0000"/>
                    </a:solidFill>
                    <a:latin typeface="Arial"/>
                  </a:rPr>
                  <a:t>electrical</a:t>
                </a:r>
                <a:r>
                  <a:rPr lang="de-DE" sz="2400" dirty="0">
                    <a:solidFill>
                      <a:srgbClr val="FF0000"/>
                    </a:solidFill>
                    <a:latin typeface="Arial"/>
                  </a:rPr>
                  <a:t> </a:t>
                </a:r>
                <a:r>
                  <a:rPr lang="de-DE" sz="2400" dirty="0" err="1">
                    <a:solidFill>
                      <a:srgbClr val="FF0000"/>
                    </a:solidFill>
                    <a:latin typeface="Arial"/>
                  </a:rPr>
                  <a:t>natural</a:t>
                </a:r>
                <a:r>
                  <a:rPr lang="de-DE" sz="2400" dirty="0">
                    <a:solidFill>
                      <a:srgbClr val="FF0000"/>
                    </a:solidFill>
                    <a:latin typeface="Arial"/>
                  </a:rPr>
                  <a:t> </a:t>
                </a:r>
                <a:r>
                  <a:rPr lang="de-DE" sz="2400" dirty="0" err="1">
                    <a:solidFill>
                      <a:srgbClr val="FF0000"/>
                    </a:solidFill>
                    <a:latin typeface="Arial"/>
                  </a:rPr>
                  <a:t>frequencies</a:t>
                </a:r>
                <a:r>
                  <a:rPr lang="de-DE" sz="2400" dirty="0">
                    <a:solidFill>
                      <a:srgbClr val="FF0000"/>
                    </a:solidFill>
                    <a:latin typeface="Arial"/>
                  </a:rPr>
                  <a:t> </a:t>
                </a:r>
                <a:r>
                  <a:rPr lang="de-DE" sz="2400" b="0" dirty="0" err="1">
                    <a:latin typeface="Arial"/>
                  </a:rPr>
                  <a:t>of</a:t>
                </a:r>
                <a:r>
                  <a:rPr lang="de-DE" sz="2400" b="0" dirty="0">
                    <a:latin typeface="Arial"/>
                  </a:rPr>
                  <a:t> </a:t>
                </a:r>
                <a:r>
                  <a:rPr lang="de-DE" sz="2400" b="0" dirty="0" err="1">
                    <a:latin typeface="Arial"/>
                  </a:rPr>
                  <a:t>the</a:t>
                </a:r>
                <a:r>
                  <a:rPr lang="de-DE" sz="2400" b="0" dirty="0">
                    <a:latin typeface="Arial"/>
                  </a:rPr>
                  <a:t> </a:t>
                </a:r>
                <a:r>
                  <a:rPr lang="de-DE" sz="2400" b="0" dirty="0" err="1">
                    <a:latin typeface="Arial"/>
                  </a:rPr>
                  <a:t>electrical</a:t>
                </a:r>
                <a:r>
                  <a:rPr lang="de-DE" sz="2400" b="0" dirty="0">
                    <a:latin typeface="Arial"/>
                  </a:rPr>
                  <a:t> </a:t>
                </a:r>
              </a:p>
              <a:p>
                <a:pPr marR="0" lvl="0" algn="l" defTabSz="914400" rtl="0" eaLnBrk="0" fontAlgn="base" latinLnBrk="0" hangingPunct="0">
                  <a:lnSpc>
                    <a:spcPct val="100000"/>
                  </a:lnSpc>
                  <a:spcBef>
                    <a:spcPct val="0"/>
                  </a:spcBef>
                  <a:spcAft>
                    <a:spcPct val="0"/>
                  </a:spcAft>
                  <a:buClrTx/>
                  <a:buSzTx/>
                  <a:tabLst/>
                  <a:defRPr/>
                </a:pPr>
                <a:r>
                  <a:rPr lang="de-DE" sz="2400" b="0" dirty="0">
                    <a:latin typeface="Arial"/>
                  </a:rPr>
                  <a:t>    </a:t>
                </a:r>
                <a:r>
                  <a:rPr lang="de-DE" sz="2400" b="0" dirty="0" err="1">
                    <a:latin typeface="Arial"/>
                  </a:rPr>
                  <a:t>system</a:t>
                </a:r>
                <a:r>
                  <a:rPr lang="de-DE" sz="2400" b="0" dirty="0">
                    <a:latin typeface="Arial"/>
                  </a:rPr>
                  <a:t> (</a:t>
                </a:r>
                <a:r>
                  <a:rPr lang="de-DE" sz="2400" b="0" dirty="0" err="1">
                    <a:latin typeface="Arial"/>
                  </a:rPr>
                  <a:t>generator</a:t>
                </a:r>
                <a:r>
                  <a:rPr lang="de-DE" sz="2400" b="0" dirty="0">
                    <a:latin typeface="Arial"/>
                  </a:rPr>
                  <a:t> plus </a:t>
                </a:r>
                <a:r>
                  <a:rPr lang="de-DE" sz="2400" b="0" dirty="0" err="1">
                    <a:latin typeface="Arial"/>
                  </a:rPr>
                  <a:t>grid</a:t>
                </a:r>
                <a:r>
                  <a:rPr lang="de-DE" sz="2400" b="0" dirty="0">
                    <a:latin typeface="Arial"/>
                  </a:rPr>
                  <a:t>). i = 1, 2,..I                    :   </a:t>
                </a:r>
                <a:r>
                  <a:rPr lang="de-DE" sz="2400" b="0" dirty="0" err="1">
                    <a:latin typeface="Arial"/>
                  </a:rPr>
                  <a:t>f</a:t>
                </a:r>
                <a:r>
                  <a:rPr lang="de-DE" sz="2400" b="0" baseline="-25000" dirty="0" err="1">
                    <a:latin typeface="Arial"/>
                  </a:rPr>
                  <a:t>E</a:t>
                </a:r>
                <a:r>
                  <a:rPr lang="de-DE" sz="2400" b="0" baseline="-25000" dirty="0">
                    <a:latin typeface="Arial"/>
                  </a:rPr>
                  <a:t> </a:t>
                </a:r>
                <a:r>
                  <a:rPr lang="de-DE" sz="2400" b="0" baseline="30000" dirty="0">
                    <a:latin typeface="Arial"/>
                  </a:rPr>
                  <a:t>i</a:t>
                </a:r>
                <a:r>
                  <a:rPr lang="de-DE" sz="2400" b="0" dirty="0">
                    <a:latin typeface="Arial"/>
                  </a:rPr>
                  <a:t> =  </a:t>
                </a:r>
                <a:r>
                  <a:rPr lang="el-GR" sz="2400" b="0" dirty="0">
                    <a:latin typeface="Arial"/>
                  </a:rPr>
                  <a:t>ω</a:t>
                </a:r>
                <a:r>
                  <a:rPr lang="de-DE" sz="2400" b="0" baseline="-25000" dirty="0">
                    <a:latin typeface="Arial"/>
                  </a:rPr>
                  <a:t>E </a:t>
                </a:r>
                <a:r>
                  <a:rPr lang="de-DE" sz="2400" b="0" baseline="30000" dirty="0">
                    <a:latin typeface="Arial"/>
                  </a:rPr>
                  <a:t>i</a:t>
                </a:r>
                <a:r>
                  <a:rPr lang="de-DE" sz="2400" b="0" dirty="0">
                    <a:latin typeface="Arial"/>
                  </a:rPr>
                  <a:t> /2 </a:t>
                </a:r>
                <a14:m>
                  <m:oMath xmlns:m="http://schemas.openxmlformats.org/officeDocument/2006/math">
                    <m:r>
                      <a:rPr lang="de-DE" sz="2400" b="0" i="1" smtClean="0">
                        <a:latin typeface="Cambria Math" panose="02040503050406030204" pitchFamily="18" charset="0"/>
                        <a:ea typeface="Cambria Math" panose="02040503050406030204" pitchFamily="18" charset="0"/>
                      </a:rPr>
                      <m:t>𝜋</m:t>
                    </m:r>
                  </m:oMath>
                </a14:m>
                <a:r>
                  <a:rPr lang="de-DE" sz="2400" b="0" dirty="0">
                    <a:latin typeface="Arial"/>
                  </a:rPr>
                  <a:t>         Hz    </a:t>
                </a:r>
              </a:p>
              <a:p>
                <a:pPr marL="342900" marR="0" lvl="0" indent="-342900" algn="l" defTabSz="914400" rtl="0" eaLnBrk="0" fontAlgn="base" latinLnBrk="0" hangingPunct="0">
                  <a:lnSpc>
                    <a:spcPct val="100000"/>
                  </a:lnSpc>
                  <a:spcBef>
                    <a:spcPct val="0"/>
                  </a:spcBef>
                  <a:spcAft>
                    <a:spcPct val="0"/>
                  </a:spcAft>
                  <a:buClrTx/>
                  <a:buSzTx/>
                  <a:buFontTx/>
                  <a:buChar char="-"/>
                  <a:tabLst/>
                  <a:defRPr/>
                </a:pPr>
                <a:endParaRPr lang="de-DE" sz="2400" b="0" dirty="0">
                  <a:latin typeface="Arial"/>
                </a:endParaRP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lang="de-DE" sz="2400" b="0" dirty="0">
                    <a:latin typeface="Arial"/>
                  </a:rPr>
                  <a:t>The </a:t>
                </a:r>
                <a:r>
                  <a:rPr lang="de-DE" sz="2400" dirty="0" err="1">
                    <a:solidFill>
                      <a:srgbClr val="0000FF"/>
                    </a:solidFill>
                    <a:latin typeface="Arial"/>
                  </a:rPr>
                  <a:t>mechanical</a:t>
                </a:r>
                <a:r>
                  <a:rPr lang="de-DE" sz="2400" dirty="0">
                    <a:solidFill>
                      <a:srgbClr val="0000FF"/>
                    </a:solidFill>
                    <a:latin typeface="Arial"/>
                  </a:rPr>
                  <a:t> </a:t>
                </a:r>
                <a:r>
                  <a:rPr lang="de-DE" sz="2400" dirty="0" err="1">
                    <a:solidFill>
                      <a:srgbClr val="0000FF"/>
                    </a:solidFill>
                    <a:latin typeface="Arial"/>
                  </a:rPr>
                  <a:t>torsional</a:t>
                </a:r>
                <a:r>
                  <a:rPr lang="de-DE" sz="2400" dirty="0">
                    <a:solidFill>
                      <a:srgbClr val="0000FF"/>
                    </a:solidFill>
                    <a:latin typeface="Arial"/>
                  </a:rPr>
                  <a:t> </a:t>
                </a:r>
                <a:r>
                  <a:rPr lang="de-DE" sz="2400" dirty="0" err="1">
                    <a:solidFill>
                      <a:srgbClr val="0000FF"/>
                    </a:solidFill>
                    <a:latin typeface="Arial"/>
                  </a:rPr>
                  <a:t>natural</a:t>
                </a:r>
                <a:r>
                  <a:rPr lang="de-DE" sz="2400" dirty="0">
                    <a:solidFill>
                      <a:srgbClr val="0000FF"/>
                    </a:solidFill>
                    <a:latin typeface="Arial"/>
                  </a:rPr>
                  <a:t> </a:t>
                </a:r>
                <a:r>
                  <a:rPr lang="de-DE" sz="2400" dirty="0" err="1">
                    <a:solidFill>
                      <a:srgbClr val="0000FF"/>
                    </a:solidFill>
                    <a:latin typeface="Arial"/>
                  </a:rPr>
                  <a:t>frequencies</a:t>
                </a:r>
                <a:r>
                  <a:rPr lang="de-DE" sz="2400" dirty="0">
                    <a:solidFill>
                      <a:srgbClr val="0000FF"/>
                    </a:solidFill>
                    <a:latin typeface="Arial"/>
                  </a:rPr>
                  <a:t> </a:t>
                </a:r>
              </a:p>
              <a:p>
                <a:pPr marR="0" lvl="0" algn="l" defTabSz="914400" rtl="0" eaLnBrk="0" fontAlgn="base" latinLnBrk="0" hangingPunct="0">
                  <a:lnSpc>
                    <a:spcPct val="100000"/>
                  </a:lnSpc>
                  <a:spcBef>
                    <a:spcPct val="0"/>
                  </a:spcBef>
                  <a:spcAft>
                    <a:spcPct val="0"/>
                  </a:spcAft>
                  <a:buClrTx/>
                  <a:buSzTx/>
                  <a:tabLst/>
                  <a:defRPr/>
                </a:pPr>
                <a:r>
                  <a:rPr lang="de-DE" sz="2400" b="0" dirty="0">
                    <a:latin typeface="Arial"/>
                  </a:rPr>
                  <a:t>    </a:t>
                </a:r>
                <a:r>
                  <a:rPr lang="de-DE" sz="2400" b="0" dirty="0" err="1">
                    <a:latin typeface="Arial"/>
                  </a:rPr>
                  <a:t>of</a:t>
                </a:r>
                <a:r>
                  <a:rPr lang="de-DE" sz="2400" b="0" dirty="0">
                    <a:latin typeface="Arial"/>
                  </a:rPr>
                  <a:t> </a:t>
                </a:r>
                <a:r>
                  <a:rPr lang="de-DE" sz="2400" b="0" dirty="0" err="1">
                    <a:latin typeface="Arial"/>
                  </a:rPr>
                  <a:t>the</a:t>
                </a:r>
                <a:r>
                  <a:rPr lang="de-DE" sz="2400" b="0" dirty="0">
                    <a:latin typeface="Arial"/>
                  </a:rPr>
                  <a:t> Turbogenerator </a:t>
                </a:r>
                <a:r>
                  <a:rPr lang="de-DE" sz="2400" b="0" dirty="0" err="1">
                    <a:latin typeface="Arial"/>
                  </a:rPr>
                  <a:t>shaft</a:t>
                </a:r>
                <a:r>
                  <a:rPr lang="de-DE" sz="2400" b="0" dirty="0">
                    <a:latin typeface="Arial"/>
                  </a:rPr>
                  <a:t> </a:t>
                </a:r>
                <a:r>
                  <a:rPr lang="de-DE" sz="2400" b="0" dirty="0" err="1">
                    <a:latin typeface="Arial"/>
                  </a:rPr>
                  <a:t>train</a:t>
                </a:r>
                <a:r>
                  <a:rPr lang="de-DE" sz="2400" b="0" dirty="0">
                    <a:latin typeface="Arial"/>
                  </a:rPr>
                  <a:t>. j = 1,2,..J            :    </a:t>
                </a:r>
                <a:r>
                  <a:rPr lang="de-DE" sz="2400" b="0" dirty="0" err="1">
                    <a:latin typeface="Arial"/>
                  </a:rPr>
                  <a:t>f</a:t>
                </a:r>
                <a:r>
                  <a:rPr lang="de-DE" sz="2400" b="0" baseline="-25000" dirty="0" err="1">
                    <a:latin typeface="Arial"/>
                  </a:rPr>
                  <a:t>M</a:t>
                </a:r>
                <a:r>
                  <a:rPr lang="de-DE" sz="2400" b="0" baseline="-25000" dirty="0">
                    <a:latin typeface="Arial"/>
                  </a:rPr>
                  <a:t> </a:t>
                </a:r>
                <a:r>
                  <a:rPr lang="de-DE" sz="2400" b="0" baseline="30000" dirty="0">
                    <a:latin typeface="Arial"/>
                  </a:rPr>
                  <a:t>j</a:t>
                </a:r>
                <a:r>
                  <a:rPr lang="de-DE" sz="2400" b="0" baseline="-25000" dirty="0">
                    <a:latin typeface="Arial"/>
                  </a:rPr>
                  <a:t>   </a:t>
                </a:r>
                <a:r>
                  <a:rPr kumimoji="0" lang="de-DE" sz="2400" b="0" i="0" u="none" strike="noStrike" kern="1200" cap="none" spc="0" normalizeH="0" baseline="0" noProof="0" dirty="0">
                    <a:ln>
                      <a:noFill/>
                    </a:ln>
                    <a:effectLst/>
                    <a:uLnTx/>
                    <a:uFillTx/>
                    <a:latin typeface="Arial"/>
                    <a:ea typeface="+mn-ea"/>
                    <a:cs typeface="+mn-cs"/>
                  </a:rPr>
                  <a:t>=  </a:t>
                </a:r>
                <a:r>
                  <a:rPr kumimoji="0" lang="el-GR" sz="2400" b="0" i="0" u="none" strike="noStrike" kern="1200" cap="none" spc="0" normalizeH="0" baseline="0" noProof="0" dirty="0">
                    <a:ln>
                      <a:noFill/>
                    </a:ln>
                    <a:effectLst/>
                    <a:uLnTx/>
                    <a:uFillTx/>
                    <a:latin typeface="Arial"/>
                    <a:ea typeface="+mn-ea"/>
                    <a:cs typeface="+mn-cs"/>
                  </a:rPr>
                  <a:t>ω</a:t>
                </a:r>
                <a:r>
                  <a:rPr kumimoji="0" lang="de-DE" sz="2400" b="0" i="0" u="none" strike="noStrike" kern="1200" cap="none" spc="0" normalizeH="0" baseline="-25000" noProof="0" dirty="0">
                    <a:ln>
                      <a:noFill/>
                    </a:ln>
                    <a:effectLst/>
                    <a:uLnTx/>
                    <a:uFillTx/>
                    <a:latin typeface="Arial"/>
                    <a:ea typeface="+mn-ea"/>
                    <a:cs typeface="+mn-cs"/>
                  </a:rPr>
                  <a:t>M </a:t>
                </a:r>
                <a:r>
                  <a:rPr kumimoji="0" lang="de-DE" sz="2400" b="0" i="0" u="none" strike="noStrike" kern="1200" cap="none" spc="0" normalizeH="0" baseline="30000" noProof="0" dirty="0">
                    <a:ln>
                      <a:noFill/>
                    </a:ln>
                    <a:effectLst/>
                    <a:uLnTx/>
                    <a:uFillTx/>
                    <a:latin typeface="Arial"/>
                    <a:ea typeface="+mn-ea"/>
                    <a:cs typeface="+mn-cs"/>
                  </a:rPr>
                  <a:t>j</a:t>
                </a:r>
                <a:r>
                  <a:rPr lang="de-DE" sz="2400" b="0" dirty="0">
                    <a:latin typeface="Arial"/>
                  </a:rPr>
                  <a:t> </a:t>
                </a:r>
                <a:r>
                  <a:rPr kumimoji="0" lang="de-DE" sz="2400" b="0" i="0" u="none" strike="noStrike" kern="1200" cap="none" spc="0" normalizeH="0" baseline="0" noProof="0" dirty="0">
                    <a:ln>
                      <a:noFill/>
                    </a:ln>
                    <a:effectLst/>
                    <a:uLnTx/>
                    <a:uFillTx/>
                    <a:latin typeface="Arial"/>
                    <a:ea typeface="+mn-ea"/>
                    <a:cs typeface="+mn-cs"/>
                  </a:rPr>
                  <a:t>/2 </a:t>
                </a:r>
                <a14:m>
                  <m:oMath xmlns:m="http://schemas.openxmlformats.org/officeDocument/2006/math">
                    <m:r>
                      <a:rPr kumimoji="0" lang="de-DE" sz="2400" b="0" i="1" u="none" strike="noStrike" kern="1200" cap="none" spc="0" normalizeH="0" baseline="0" noProof="0" smtClean="0">
                        <a:ln>
                          <a:noFill/>
                        </a:ln>
                        <a:effectLst/>
                        <a:uLnTx/>
                        <a:uFillTx/>
                        <a:latin typeface="Cambria Math" panose="02040503050406030204" pitchFamily="18" charset="0"/>
                        <a:ea typeface="Cambria Math" panose="02040503050406030204" pitchFamily="18" charset="0"/>
                      </a:rPr>
                      <m:t>𝜋</m:t>
                    </m:r>
                  </m:oMath>
                </a14:m>
                <a:r>
                  <a:rPr kumimoji="0" lang="de-DE" sz="2400" b="0" i="0" u="none" strike="noStrike" kern="1200" cap="none" spc="0" normalizeH="0" baseline="0" noProof="0" dirty="0">
                    <a:ln>
                      <a:noFill/>
                    </a:ln>
                    <a:effectLst/>
                    <a:uLnTx/>
                    <a:uFillTx/>
                    <a:latin typeface="Arial"/>
                    <a:ea typeface="+mn-ea"/>
                    <a:cs typeface="+mn-cs"/>
                  </a:rPr>
                  <a:t>        Hz</a:t>
                </a:r>
              </a:p>
              <a:p>
                <a:pPr marR="0" lvl="0" algn="l" defTabSz="914400" rtl="0" eaLnBrk="0" fontAlgn="base" latinLnBrk="0" hangingPunct="0">
                  <a:lnSpc>
                    <a:spcPct val="100000"/>
                  </a:lnSpc>
                  <a:spcBef>
                    <a:spcPct val="0"/>
                  </a:spcBef>
                  <a:spcAft>
                    <a:spcPct val="0"/>
                  </a:spcAft>
                  <a:buClrTx/>
                  <a:buSzTx/>
                  <a:tabLst/>
                  <a:defRPr/>
                </a:pPr>
                <a:endParaRPr lang="de-DE" sz="2400" b="0" dirty="0">
                  <a:latin typeface="Arial"/>
                </a:endParaRPr>
              </a:p>
              <a:p>
                <a:pPr marR="0" lvl="0" algn="l" defTabSz="914400" rtl="0" eaLnBrk="0" fontAlgn="base" latinLnBrk="0" hangingPunct="0">
                  <a:lnSpc>
                    <a:spcPct val="100000"/>
                  </a:lnSpc>
                  <a:spcBef>
                    <a:spcPct val="0"/>
                  </a:spcBef>
                  <a:spcAft>
                    <a:spcPct val="0"/>
                  </a:spcAft>
                  <a:buClrTx/>
                  <a:buSzTx/>
                  <a:tabLst/>
                  <a:defRPr/>
                </a:pPr>
                <a:endParaRPr lang="de-DE" sz="2400" b="0" dirty="0">
                  <a:latin typeface="Arial"/>
                </a:endParaRPr>
              </a:p>
            </p:txBody>
          </p:sp>
        </mc:Choice>
        <mc:Fallback xmlns="">
          <p:sp>
            <p:nvSpPr>
              <p:cNvPr id="2" name="Textfeld 1">
                <a:extLst>
                  <a:ext uri="{FF2B5EF4-FFF2-40B4-BE49-F238E27FC236}">
                    <a16:creationId xmlns:a16="http://schemas.microsoft.com/office/drawing/2014/main" id="{EC5035D3-437D-0757-8220-8079D8142652}"/>
                  </a:ext>
                </a:extLst>
              </p:cNvPr>
              <p:cNvSpPr txBox="1">
                <a:spLocks noRot="1" noChangeAspect="1" noMove="1" noResize="1" noEditPoints="1" noAdjustHandles="1" noChangeArrowheads="1" noChangeShapeType="1" noTextEdit="1"/>
              </p:cNvSpPr>
              <p:nvPr/>
            </p:nvSpPr>
            <p:spPr>
              <a:xfrm>
                <a:off x="846906" y="1679160"/>
                <a:ext cx="11003298" cy="4524315"/>
              </a:xfrm>
              <a:prstGeom prst="rect">
                <a:avLst/>
              </a:prstGeom>
              <a:blipFill>
                <a:blip r:embed="rId3"/>
                <a:stretch>
                  <a:fillRect l="-886" t="-942" r="-1385"/>
                </a:stretch>
              </a:blipFill>
            </p:spPr>
            <p:txBody>
              <a:bodyPr/>
              <a:lstStyle/>
              <a:p>
                <a:r>
                  <a:rPr lang="de-DE">
                    <a:noFill/>
                  </a:rPr>
                  <a:t> </a:t>
                </a:r>
              </a:p>
            </p:txBody>
          </p:sp>
        </mc:Fallback>
      </mc:AlternateContent>
    </p:spTree>
    <p:extLst>
      <p:ext uri="{BB962C8B-B14F-4D97-AF65-F5344CB8AC3E}">
        <p14:creationId xmlns:p14="http://schemas.microsoft.com/office/powerpoint/2010/main" val="3887812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175E5D8D-7DCD-957F-B21D-A75108642975}"/>
              </a:ext>
            </a:extLst>
          </p:cNvPr>
          <p:cNvSpPr/>
          <p:nvPr/>
        </p:nvSpPr>
        <p:spPr>
          <a:xfrm>
            <a:off x="7632700" y="3517903"/>
            <a:ext cx="1993900" cy="1282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sp>
        <p:nvSpPr>
          <p:cNvPr id="2" name="Textfeld 1">
            <a:extLst>
              <a:ext uri="{FF2B5EF4-FFF2-40B4-BE49-F238E27FC236}">
                <a16:creationId xmlns:a16="http://schemas.microsoft.com/office/drawing/2014/main" id="{EC5035D3-437D-0757-8220-8079D8142652}"/>
              </a:ext>
            </a:extLst>
          </p:cNvPr>
          <p:cNvSpPr txBox="1"/>
          <p:nvPr/>
        </p:nvSpPr>
        <p:spPr>
          <a:xfrm>
            <a:off x="885006" y="1352689"/>
            <a:ext cx="11003298" cy="452431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After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occurence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i="0" u="none" strike="noStrike" kern="1200" cap="none" spc="0" normalizeH="0" baseline="0" noProof="0" dirty="0">
                <a:ln>
                  <a:noFill/>
                </a:ln>
                <a:solidFill>
                  <a:srgbClr val="0000FF"/>
                </a:solidFill>
                <a:effectLst/>
                <a:uLnTx/>
                <a:uFillTx/>
                <a:latin typeface="Arial"/>
                <a:ea typeface="+mn-ea"/>
                <a:cs typeface="+mn-cs"/>
              </a:rPr>
              <a:t>fault in </a:t>
            </a:r>
            <a:r>
              <a:rPr kumimoji="0" lang="de-DE" sz="2400" i="0" u="none" strike="noStrike" kern="1200" cap="none" spc="0" normalizeH="0" baseline="0" noProof="0" dirty="0" err="1">
                <a:ln>
                  <a:noFill/>
                </a:ln>
                <a:solidFill>
                  <a:srgbClr val="0000FF"/>
                </a:solidFill>
                <a:effectLst/>
                <a:uLnTx/>
                <a:uFillTx/>
                <a:latin typeface="Arial"/>
                <a:ea typeface="+mn-ea"/>
                <a:cs typeface="+mn-cs"/>
              </a:rPr>
              <a:t>the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system</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oscillating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currents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with</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electrical</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natural</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frequencies</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f</a:t>
            </a:r>
            <a:r>
              <a:rPr kumimoji="0" lang="de-DE" sz="2400" b="0" i="0" u="none" strike="noStrike" kern="1200" cap="none" spc="0" normalizeH="0" baseline="-25000" noProof="0" dirty="0" err="1">
                <a:ln>
                  <a:noFill/>
                </a:ln>
                <a:effectLst/>
                <a:uLnTx/>
                <a:uFillTx/>
                <a:latin typeface="Arial"/>
                <a:ea typeface="+mn-ea"/>
                <a:cs typeface="+mn-cs"/>
              </a:rPr>
              <a:t>E</a:t>
            </a:r>
            <a:r>
              <a:rPr kumimoji="0" lang="de-DE" sz="2400" b="0" i="0" u="none" strike="noStrike" kern="1200" cap="none" spc="0" normalizeH="0" baseline="30000" noProof="0" dirty="0" err="1">
                <a:ln>
                  <a:noFill/>
                </a:ln>
                <a:effectLst/>
                <a:uLnTx/>
                <a:uFillTx/>
                <a:latin typeface="Arial"/>
                <a:ea typeface="+mn-ea"/>
                <a:cs typeface="+mn-cs"/>
              </a:rPr>
              <a:t>i</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produced</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power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system</a:t>
            </a:r>
            <a:r>
              <a:rPr kumimoji="0" lang="de-DE" sz="2400" b="0" i="0" u="none" strike="noStrike" kern="1200" cap="none" spc="0" normalizeH="0" baseline="0" noProof="0" dirty="0">
                <a:ln>
                  <a:noFill/>
                </a:ln>
                <a:solidFill>
                  <a:srgbClr val="000000"/>
                </a:solidFill>
                <a:effectLst/>
                <a:uLnTx/>
                <a:uFillTx/>
                <a:latin typeface="Arial"/>
                <a:ea typeface="+mn-ea"/>
                <a:cs typeface="+mn-cs"/>
              </a:rPr>
              <a:t>. Due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these</a:t>
            </a:r>
            <a:r>
              <a:rPr kumimoji="0" lang="de-DE" sz="2400" b="0" i="0" u="none" strike="noStrike" kern="1200" cap="none" spc="0" normalizeH="0" baseline="0" noProof="0" dirty="0">
                <a:ln>
                  <a:noFill/>
                </a:ln>
                <a:solidFill>
                  <a:srgbClr val="000000"/>
                </a:solidFill>
                <a:effectLst/>
                <a:uLnTx/>
                <a:uFillTx/>
                <a:latin typeface="Arial"/>
                <a:ea typeface="+mn-ea"/>
                <a:cs typeface="+mn-cs"/>
              </a:rPr>
              <a:t> additional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resonant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currents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FF0000"/>
                </a:solidFill>
                <a:effectLst/>
                <a:uLnTx/>
                <a:uFillTx/>
                <a:latin typeface="Arial"/>
                <a:ea typeface="+mn-ea"/>
                <a:cs typeface="+mn-cs"/>
              </a:rPr>
              <a:t>Air Gap Torque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consists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now</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frequencies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lang="de-DE" sz="2400" b="0" dirty="0">
              <a:solidFill>
                <a:srgbClr val="000000"/>
              </a:solidFill>
              <a:latin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rated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B050"/>
                </a:solidFill>
                <a:effectLst/>
                <a:uLnTx/>
                <a:uFillTx/>
                <a:latin typeface="Arial"/>
                <a:ea typeface="+mn-ea"/>
                <a:cs typeface="+mn-cs"/>
              </a:rPr>
              <a:t>grid</a:t>
            </a:r>
            <a:r>
              <a:rPr kumimoji="0" lang="de-DE" sz="2400" i="0" u="none" strike="noStrike" kern="1200" cap="none" spc="0" normalizeH="0" baseline="0" noProof="0" dirty="0">
                <a:ln>
                  <a:noFill/>
                </a:ln>
                <a:solidFill>
                  <a:srgbClr val="00B050"/>
                </a:solidFill>
                <a:effectLst/>
                <a:uLnTx/>
                <a:uFillTx/>
                <a:latin typeface="Arial"/>
                <a:ea typeface="+mn-ea"/>
                <a:cs typeface="+mn-cs"/>
              </a:rPr>
              <a:t> </a:t>
            </a:r>
            <a:r>
              <a:rPr kumimoji="0" lang="de-DE" sz="2400" i="0" u="none" strike="noStrike" kern="1200" cap="none" spc="0" normalizeH="0" baseline="0" noProof="0" dirty="0" err="1">
                <a:ln>
                  <a:noFill/>
                </a:ln>
                <a:solidFill>
                  <a:srgbClr val="00B050"/>
                </a:solidFill>
                <a:effectLst/>
                <a:uLnTx/>
                <a:uFillTx/>
                <a:latin typeface="Arial"/>
                <a:ea typeface="+mn-ea"/>
                <a:cs typeface="+mn-cs"/>
              </a:rPr>
              <a:t>synchronous</a:t>
            </a:r>
            <a:r>
              <a:rPr kumimoji="0" lang="de-DE" sz="2400" i="0" u="none" strike="noStrike" kern="1200" cap="none" spc="0" normalizeH="0" baseline="0" noProof="0" dirty="0">
                <a:ln>
                  <a:noFill/>
                </a:ln>
                <a:solidFill>
                  <a:srgbClr val="00B050"/>
                </a:solidFill>
                <a:effectLst/>
                <a:uLnTx/>
                <a:uFillTx/>
                <a:latin typeface="Arial"/>
                <a:ea typeface="+mn-ea"/>
                <a:cs typeface="+mn-cs"/>
              </a:rPr>
              <a:t> </a:t>
            </a:r>
            <a:r>
              <a:rPr kumimoji="0" lang="de-DE" sz="2400" i="0" u="none" strike="noStrike" kern="1200" cap="none" spc="0" normalizeH="0" baseline="0" noProof="0" dirty="0" err="1">
                <a:ln>
                  <a:noFill/>
                </a:ln>
                <a:solidFill>
                  <a:srgbClr val="00B050"/>
                </a:solidFill>
                <a:effectLst/>
                <a:uLnTx/>
                <a:uFillTx/>
                <a:latin typeface="Arial"/>
                <a:ea typeface="+mn-ea"/>
                <a:cs typeface="+mn-cs"/>
              </a:rPr>
              <a:t>frequency</a:t>
            </a:r>
            <a:r>
              <a:rPr kumimoji="0" lang="de-DE" sz="2400" i="0" u="none" strike="noStrike" kern="1200" cap="none" spc="0" normalizeH="0" baseline="0" noProof="0" dirty="0">
                <a:ln>
                  <a:noFill/>
                </a:ln>
                <a:solidFill>
                  <a:srgbClr val="00B050"/>
                </a:solidFill>
                <a:effectLst/>
                <a:uLnTx/>
                <a:uFillTx/>
                <a:latin typeface="Arial"/>
                <a:ea typeface="+mn-ea"/>
                <a:cs typeface="+mn-cs"/>
              </a:rPr>
              <a:t> </a:t>
            </a:r>
            <a:r>
              <a:rPr lang="de-DE" sz="2400" dirty="0">
                <a:solidFill>
                  <a:srgbClr val="00B050"/>
                </a:solidFill>
                <a:latin typeface="Arial"/>
              </a:rPr>
              <a:t>            </a:t>
            </a:r>
            <a:r>
              <a:rPr lang="de-DE" sz="2400" b="0" dirty="0" err="1">
                <a:latin typeface="Arial"/>
              </a:rPr>
              <a:t>f</a:t>
            </a:r>
            <a:r>
              <a:rPr lang="de-DE" sz="2400" b="0" baseline="-25000" dirty="0" err="1">
                <a:latin typeface="Arial"/>
              </a:rPr>
              <a:t>S</a:t>
            </a:r>
            <a:r>
              <a:rPr kumimoji="0" lang="de-DE" sz="2400" b="0" i="0" u="none" strike="noStrike" kern="1200" cap="none" spc="0" normalizeH="0" baseline="0" noProof="0" dirty="0">
                <a:ln>
                  <a:noFill/>
                </a:ln>
                <a:effectLst/>
                <a:uLnTx/>
                <a:uFillTx/>
                <a:latin typeface="Arial"/>
                <a:ea typeface="+mn-ea"/>
                <a:cs typeface="+mn-cs"/>
              </a:rPr>
              <a:t> = 50 Hz  </a:t>
            </a:r>
            <a:r>
              <a:rPr kumimoji="0" lang="de-DE" sz="2400" b="0" i="0" u="none" strike="noStrike" kern="1200" cap="none" spc="0" normalizeH="0" baseline="0" noProof="0" dirty="0">
                <a:ln>
                  <a:noFill/>
                </a:ln>
                <a:solidFill>
                  <a:srgbClr val="000000"/>
                </a:solidFill>
                <a:effectLst/>
                <a:uLnTx/>
                <a:uFillTx/>
                <a:latin typeface="Arial"/>
                <a:ea typeface="+mn-ea"/>
                <a:cs typeface="+mn-cs"/>
              </a:rPr>
              <a:t>and  </a:t>
            </a:r>
          </a:p>
          <a:p>
            <a:pPr marL="0" marR="0" lvl="0" indent="0" algn="l" defTabSz="914400" rtl="0" eaLnBrk="0" fontAlgn="base" latinLnBrk="0" hangingPunct="0">
              <a:lnSpc>
                <a:spcPct val="100000"/>
              </a:lnSpc>
              <a:spcBef>
                <a:spcPct val="0"/>
              </a:spcBef>
              <a:spcAft>
                <a:spcPct val="0"/>
              </a:spcAft>
              <a:buClrTx/>
              <a:buSzTx/>
              <a:buFontTx/>
              <a:buNone/>
              <a:tabLst/>
              <a:defRPr/>
            </a:pPr>
            <a:endParaRPr lang="de-DE" sz="2400" b="0" dirty="0">
              <a:solidFill>
                <a:srgbClr val="000000"/>
              </a:solidFill>
              <a:latin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00"/>
                </a:solidFill>
                <a:latin typeface="Arial"/>
              </a:rPr>
              <a:t>  -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FF0000"/>
                </a:solidFill>
                <a:latin typeface="Arial"/>
              </a:rPr>
              <a:t>electrical</a:t>
            </a:r>
            <a:r>
              <a:rPr lang="de-DE" sz="2400" dirty="0">
                <a:solidFill>
                  <a:srgbClr val="FF0000"/>
                </a:solidFill>
                <a:latin typeface="Arial"/>
              </a:rPr>
              <a:t> </a:t>
            </a:r>
            <a:r>
              <a:rPr lang="de-DE" sz="2400" dirty="0" err="1">
                <a:solidFill>
                  <a:srgbClr val="FF0000"/>
                </a:solidFill>
                <a:latin typeface="Arial"/>
              </a:rPr>
              <a:t>grid</a:t>
            </a:r>
            <a:r>
              <a:rPr lang="de-DE" sz="2400" dirty="0">
                <a:solidFill>
                  <a:srgbClr val="FF0000"/>
                </a:solidFill>
                <a:latin typeface="Arial"/>
              </a:rPr>
              <a:t> </a:t>
            </a:r>
            <a:r>
              <a:rPr lang="de-DE" sz="2400" dirty="0" err="1">
                <a:solidFill>
                  <a:srgbClr val="FF0000"/>
                </a:solidFill>
                <a:latin typeface="Arial"/>
              </a:rPr>
              <a:t>natural</a:t>
            </a:r>
            <a:r>
              <a:rPr lang="de-DE" sz="2400" dirty="0">
                <a:solidFill>
                  <a:srgbClr val="FF0000"/>
                </a:solidFill>
                <a:latin typeface="Arial"/>
              </a:rPr>
              <a:t> </a:t>
            </a:r>
            <a:r>
              <a:rPr lang="de-DE" sz="2400" dirty="0" err="1">
                <a:solidFill>
                  <a:srgbClr val="FF0000"/>
                </a:solidFill>
                <a:latin typeface="Arial"/>
              </a:rPr>
              <a:t>frequencies</a:t>
            </a:r>
            <a:r>
              <a:rPr lang="de-DE" sz="2400" dirty="0">
                <a:solidFill>
                  <a:srgbClr val="FF0000"/>
                </a:solidFill>
                <a:latin typeface="Arial"/>
              </a:rPr>
              <a:t>             </a:t>
            </a:r>
            <a:r>
              <a:rPr lang="de-DE" sz="2400" b="0" dirty="0" err="1">
                <a:latin typeface="Arial"/>
              </a:rPr>
              <a:t>f</a:t>
            </a:r>
            <a:r>
              <a:rPr lang="de-DE" sz="2400" b="0" baseline="-25000" dirty="0" err="1">
                <a:latin typeface="Arial"/>
              </a:rPr>
              <a:t>E</a:t>
            </a:r>
            <a:r>
              <a:rPr lang="de-DE" sz="2400" b="0" baseline="30000" dirty="0" err="1">
                <a:latin typeface="Arial"/>
              </a:rPr>
              <a:t>i</a:t>
            </a:r>
            <a:r>
              <a:rPr lang="de-DE" sz="2400" b="0" dirty="0">
                <a:latin typeface="Arial"/>
              </a:rPr>
              <a:t>  </a:t>
            </a:r>
            <a:r>
              <a:rPr lang="de-DE" sz="2400" b="0" dirty="0">
                <a:solidFill>
                  <a:srgbClr val="000000"/>
                </a:solidFill>
                <a:latin typeface="Arial"/>
              </a:rPr>
              <a:t>  </a:t>
            </a:r>
            <a:r>
              <a:rPr lang="de-DE" sz="2400" b="0" dirty="0" err="1">
                <a:solidFill>
                  <a:srgbClr val="000000"/>
                </a:solidFill>
                <a:latin typeface="Arial"/>
              </a:rPr>
              <a:t>sub</a:t>
            </a:r>
            <a:r>
              <a:rPr lang="de-DE" sz="2400" b="0" dirty="0">
                <a:solidFill>
                  <a:srgbClr val="000000"/>
                </a:solidFill>
                <a:latin typeface="Arial"/>
              </a:rPr>
              <a:t> </a:t>
            </a:r>
            <a:r>
              <a:rPr lang="de-DE" sz="2400" b="0" dirty="0" err="1">
                <a:solidFill>
                  <a:srgbClr val="000000"/>
                </a:solidFill>
                <a:latin typeface="Arial"/>
              </a:rPr>
              <a:t>sychronous</a:t>
            </a:r>
            <a:endParaRPr lang="de-DE" sz="2400" b="0" dirty="0">
              <a:solidFill>
                <a:srgbClr val="000000"/>
              </a:solidFill>
              <a:latin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de-DE" sz="2400" b="0" dirty="0">
              <a:solidFill>
                <a:srgbClr val="000000"/>
              </a:solidFill>
              <a:latin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00"/>
                </a:solidFill>
                <a:latin typeface="Arial"/>
              </a:rPr>
              <a:t>In </a:t>
            </a:r>
            <a:r>
              <a:rPr lang="de-DE" sz="2400" b="0" dirty="0" err="1">
                <a:solidFill>
                  <a:srgbClr val="000000"/>
                </a:solidFill>
                <a:latin typeface="Arial"/>
              </a:rPr>
              <a:t>case</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one</a:t>
            </a:r>
            <a:r>
              <a:rPr lang="de-DE" sz="2400" b="0" dirty="0">
                <a:solidFill>
                  <a:srgbClr val="000000"/>
                </a:solidFill>
                <a:latin typeface="Arial"/>
              </a:rPr>
              <a:t> dominant </a:t>
            </a:r>
            <a:r>
              <a:rPr lang="de-DE" sz="2400" b="0" dirty="0" err="1">
                <a:latin typeface="Arial"/>
              </a:rPr>
              <a:t>electrical</a:t>
            </a:r>
            <a:r>
              <a:rPr lang="de-DE" sz="2400" b="0" dirty="0">
                <a:latin typeface="Arial"/>
              </a:rPr>
              <a:t> </a:t>
            </a:r>
            <a:r>
              <a:rPr lang="de-DE" sz="2400" b="0" dirty="0" err="1">
                <a:latin typeface="Arial"/>
              </a:rPr>
              <a:t>grid</a:t>
            </a:r>
            <a:r>
              <a:rPr lang="de-DE" sz="2400" b="0" dirty="0">
                <a:latin typeface="Arial"/>
              </a:rPr>
              <a:t> </a:t>
            </a:r>
            <a:r>
              <a:rPr lang="de-DE" sz="2400" b="0" dirty="0" err="1">
                <a:latin typeface="Arial"/>
              </a:rPr>
              <a:t>natural</a:t>
            </a:r>
            <a:endParaRPr lang="de-DE" sz="2400" b="0" dirty="0">
              <a:latin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frequency</a:t>
            </a:r>
            <a:r>
              <a:rPr lang="de-DE" sz="2400" b="0" dirty="0">
                <a:latin typeface="Arial"/>
              </a:rPr>
              <a:t> </a:t>
            </a:r>
            <a:r>
              <a:rPr lang="de-DE" sz="2400" b="0" dirty="0" err="1">
                <a:latin typeface="Arial"/>
              </a:rPr>
              <a:t>f</a:t>
            </a:r>
            <a:r>
              <a:rPr lang="de-DE" sz="2400" b="0" baseline="-25000" dirty="0" err="1">
                <a:latin typeface="Arial"/>
              </a:rPr>
              <a:t>E</a:t>
            </a:r>
            <a:r>
              <a:rPr lang="de-DE" sz="2400" b="0" baseline="30000" dirty="0" err="1">
                <a:latin typeface="Arial"/>
              </a:rPr>
              <a:t>i</a:t>
            </a:r>
            <a:r>
              <a:rPr lang="de-DE" sz="2400" b="0" dirty="0">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frequency</a:t>
            </a:r>
            <a:r>
              <a:rPr lang="de-DE" sz="2400" b="0" dirty="0">
                <a:solidFill>
                  <a:srgbClr val="000000"/>
                </a:solidFill>
                <a:latin typeface="Arial"/>
              </a:rPr>
              <a:t> </a:t>
            </a:r>
            <a:r>
              <a:rPr lang="de-DE" sz="2400" b="0" dirty="0" err="1">
                <a:solidFill>
                  <a:srgbClr val="000000"/>
                </a:solidFill>
                <a:latin typeface="Arial"/>
              </a:rPr>
              <a:t>content</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dirty="0">
                <a:solidFill>
                  <a:srgbClr val="FF0000"/>
                </a:solidFill>
                <a:latin typeface="Arial"/>
              </a:rPr>
              <a:t>Air Gap Torque </a:t>
            </a:r>
            <a:r>
              <a:rPr lang="de-DE" sz="2400" b="0" dirty="0">
                <a:solidFill>
                  <a:srgbClr val="000000"/>
                </a:solidFill>
                <a:latin typeface="Arial"/>
              </a:rPr>
              <a:t>will </a:t>
            </a:r>
            <a:r>
              <a:rPr lang="de-DE" sz="2400" b="0" dirty="0" err="1">
                <a:solidFill>
                  <a:srgbClr val="000000"/>
                </a:solidFill>
                <a:latin typeface="Arial"/>
              </a:rPr>
              <a:t>be</a:t>
            </a:r>
            <a:r>
              <a:rPr lang="de-DE" sz="2400" b="0" dirty="0">
                <a:solidFill>
                  <a:srgbClr val="000000"/>
                </a:solidFill>
                <a:latin typeface="Arial"/>
              </a:rPr>
              <a:t> </a:t>
            </a:r>
            <a:r>
              <a:rPr lang="de-DE" sz="2400" b="0" dirty="0" err="1">
                <a:solidFill>
                  <a:srgbClr val="000000"/>
                </a:solidFill>
                <a:latin typeface="Arial"/>
              </a:rPr>
              <a:t>equal</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difference</a:t>
            </a:r>
            <a:r>
              <a:rPr lang="de-DE" sz="2400" b="0" dirty="0">
                <a:solidFill>
                  <a:srgbClr val="000000"/>
                </a:solidFill>
                <a:latin typeface="Arial"/>
              </a:rPr>
              <a:t> </a:t>
            </a:r>
            <a:r>
              <a:rPr kumimoji="0" lang="de-DE" sz="2400" b="0" i="0" u="none" strike="noStrike" kern="1200" cap="none" spc="0" normalizeH="0" baseline="0" noProof="0" dirty="0">
                <a:ln>
                  <a:noFill/>
                </a:ln>
                <a:solidFill>
                  <a:srgbClr val="00B050"/>
                </a:solidFill>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f</a:t>
            </a:r>
            <a:r>
              <a:rPr kumimoji="0" lang="de-DE" sz="2400" b="0" i="0" u="none" strike="noStrike" kern="1200" cap="none" spc="0" normalizeH="0" baseline="-25000" noProof="0" dirty="0" err="1">
                <a:ln>
                  <a:noFill/>
                </a:ln>
                <a:effectLst/>
                <a:uLnTx/>
                <a:uFillTx/>
                <a:latin typeface="Arial"/>
                <a:ea typeface="+mn-ea"/>
                <a:cs typeface="+mn-cs"/>
              </a:rPr>
              <a:t>AGT</a:t>
            </a:r>
            <a:r>
              <a:rPr kumimoji="0" lang="de-DE" sz="2400" b="0" i="0" u="none" strike="noStrike" kern="1200" cap="none" spc="0" normalizeH="0" baseline="0" noProof="0" dirty="0">
                <a:ln>
                  <a:noFill/>
                </a:ln>
                <a:effectLst/>
                <a:uLnTx/>
                <a:uFillTx/>
                <a:latin typeface="Arial"/>
                <a:ea typeface="+mn-ea"/>
                <a:cs typeface="+mn-cs"/>
              </a:rPr>
              <a:t> =  (</a:t>
            </a:r>
            <a:r>
              <a:rPr kumimoji="0" lang="de-DE" sz="2400" b="0" i="0" u="none" strike="noStrike" kern="1200" cap="none" spc="0" normalizeH="0" baseline="0" noProof="0" dirty="0" err="1">
                <a:ln>
                  <a:noFill/>
                </a:ln>
                <a:effectLst/>
                <a:uLnTx/>
                <a:uFillTx/>
                <a:latin typeface="Arial"/>
                <a:ea typeface="+mn-ea"/>
                <a:cs typeface="+mn-cs"/>
              </a:rPr>
              <a:t>f</a:t>
            </a:r>
            <a:r>
              <a:rPr kumimoji="0" lang="de-DE" sz="2400" b="0" i="0" u="none" strike="noStrike" kern="1200" cap="none" spc="0" normalizeH="0" baseline="-25000" noProof="0" dirty="0" err="1">
                <a:ln>
                  <a:noFill/>
                </a:ln>
                <a:effectLst/>
                <a:uLnTx/>
                <a:uFillTx/>
                <a:latin typeface="Arial"/>
                <a:ea typeface="+mn-ea"/>
                <a:cs typeface="+mn-cs"/>
              </a:rPr>
              <a:t>S</a:t>
            </a:r>
            <a:r>
              <a:rPr kumimoji="0" lang="de-DE" sz="2400" b="0" i="0" u="none" strike="noStrike" kern="1200" cap="none" spc="0" normalizeH="0" baseline="0" noProof="0" dirty="0">
                <a:ln>
                  <a:noFill/>
                </a:ln>
                <a:effectLst/>
                <a:uLnTx/>
                <a:uFillTx/>
                <a:latin typeface="Arial"/>
                <a:ea typeface="+mn-ea"/>
                <a:cs typeface="+mn-cs"/>
              </a:rPr>
              <a:t> - </a:t>
            </a:r>
            <a:r>
              <a:rPr kumimoji="0" lang="de-DE" sz="2400" b="0" i="0" u="none" strike="noStrike" kern="1200" cap="none" spc="0" normalizeH="0" baseline="0" noProof="0" dirty="0" err="1">
                <a:ln>
                  <a:noFill/>
                </a:ln>
                <a:effectLst/>
                <a:uLnTx/>
                <a:uFillTx/>
                <a:latin typeface="Arial"/>
                <a:ea typeface="+mn-ea"/>
                <a:cs typeface="+mn-cs"/>
              </a:rPr>
              <a:t>f</a:t>
            </a:r>
            <a:r>
              <a:rPr kumimoji="0" lang="de-DE" sz="2400" b="0" i="0" u="none" strike="noStrike" kern="1200" cap="none" spc="0" normalizeH="0" baseline="-25000" noProof="0" dirty="0" err="1">
                <a:ln>
                  <a:noFill/>
                </a:ln>
                <a:effectLst/>
                <a:uLnTx/>
                <a:uFillTx/>
                <a:latin typeface="Arial"/>
                <a:ea typeface="+mn-ea"/>
                <a:cs typeface="+mn-cs"/>
              </a:rPr>
              <a:t>E</a:t>
            </a:r>
            <a:r>
              <a:rPr kumimoji="0" lang="de-DE" sz="2400" b="0" i="0" u="none" strike="noStrike" kern="1200" cap="none" spc="0" normalizeH="0" baseline="30000" noProof="0" dirty="0" err="1">
                <a:ln>
                  <a:noFill/>
                </a:ln>
                <a:effectLst/>
                <a:uLnTx/>
                <a:uFillTx/>
                <a:latin typeface="Arial"/>
                <a:ea typeface="+mn-ea"/>
                <a:cs typeface="+mn-cs"/>
              </a:rPr>
              <a:t>i</a:t>
            </a:r>
            <a:r>
              <a:rPr kumimoji="0" lang="de-DE" sz="2400" b="0" i="0" u="none" strike="noStrike" kern="1200" cap="none" spc="0" normalizeH="0" baseline="30000" noProof="0" dirty="0">
                <a:ln>
                  <a:noFill/>
                </a:ln>
                <a:effectLst/>
                <a:uLnTx/>
                <a:uFillTx/>
                <a:latin typeface="Arial"/>
                <a:ea typeface="+mn-ea"/>
                <a:cs typeface="+mn-cs"/>
              </a:rPr>
              <a:t> </a:t>
            </a:r>
            <a:r>
              <a:rPr kumimoji="0" lang="de-DE" sz="2400" b="0" i="0" u="none" strike="noStrike" kern="1200" cap="none" spc="0" normalizeH="0" baseline="0" noProof="0" dirty="0">
                <a:ln>
                  <a:noFill/>
                </a:ln>
                <a:effectLst/>
                <a:uLnTx/>
                <a:uFillTx/>
                <a:latin typeface="Arial"/>
                <a:ea typeface="+mn-ea"/>
                <a:cs typeface="+mn-cs"/>
              </a:rPr>
              <a:t>)</a:t>
            </a:r>
          </a:p>
        </p:txBody>
      </p:sp>
      <p:sp>
        <p:nvSpPr>
          <p:cNvPr id="5" name="Textfeld 4">
            <a:extLst>
              <a:ext uri="{FF2B5EF4-FFF2-40B4-BE49-F238E27FC236}">
                <a16:creationId xmlns:a16="http://schemas.microsoft.com/office/drawing/2014/main" id="{514FCD11-5558-0E2C-15BD-F71D1A8A5EBD}"/>
              </a:ext>
            </a:extLst>
          </p:cNvPr>
          <p:cNvSpPr txBox="1"/>
          <p:nvPr/>
        </p:nvSpPr>
        <p:spPr>
          <a:xfrm>
            <a:off x="764538" y="0"/>
            <a:ext cx="10662923"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Conditions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for</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with</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endParaRPr kumimoji="0" lang="de-DE" sz="2400" b="1" i="0" u="none" strike="noStrike" kern="1200" cap="none" spc="0" normalizeH="0" baseline="0" noProof="0" dirty="0">
              <a:ln>
                <a:noFill/>
              </a:ln>
              <a:solidFill>
                <a:srgbClr val="0000FF"/>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content</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Air Gap Torque</a:t>
            </a:r>
          </a:p>
        </p:txBody>
      </p:sp>
    </p:spTree>
    <p:extLst>
      <p:ext uri="{BB962C8B-B14F-4D97-AF65-F5344CB8AC3E}">
        <p14:creationId xmlns:p14="http://schemas.microsoft.com/office/powerpoint/2010/main" val="2801101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175E5D8D-7DCD-957F-B21D-A75108642975}"/>
              </a:ext>
            </a:extLst>
          </p:cNvPr>
          <p:cNvSpPr/>
          <p:nvPr/>
        </p:nvSpPr>
        <p:spPr>
          <a:xfrm>
            <a:off x="7632700" y="3517903"/>
            <a:ext cx="1993900" cy="1282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sp>
        <p:nvSpPr>
          <p:cNvPr id="2" name="Textfeld 1">
            <a:extLst>
              <a:ext uri="{FF2B5EF4-FFF2-40B4-BE49-F238E27FC236}">
                <a16:creationId xmlns:a16="http://schemas.microsoft.com/office/drawing/2014/main" id="{EC5035D3-437D-0757-8220-8079D8142652}"/>
              </a:ext>
            </a:extLst>
          </p:cNvPr>
          <p:cNvSpPr txBox="1"/>
          <p:nvPr/>
        </p:nvSpPr>
        <p:spPr>
          <a:xfrm>
            <a:off x="991432" y="1394084"/>
            <a:ext cx="11003298" cy="489364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If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one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frequencies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S</a:t>
            </a: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E</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i</a:t>
            </a: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vicinity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one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lowest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mechanical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natural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assembly</a:t>
            </a:r>
            <a:r>
              <a:rPr kumimoji="0" lang="de-DE" sz="2400" b="0" i="0" u="none" strike="noStrike" kern="1200" cap="none" spc="0" normalizeH="0" baseline="0" noProof="0" dirty="0">
                <a:ln>
                  <a:noFill/>
                </a:ln>
                <a:solidFill>
                  <a:srgbClr val="000000"/>
                </a:solidFill>
                <a:effectLst/>
                <a:uLnTx/>
                <a:uFillTx/>
                <a:latin typeface="Arial"/>
                <a:ea typeface="+mn-ea"/>
                <a:cs typeface="+mn-cs"/>
              </a:rPr>
              <a:t> will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excited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strong resonant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conditions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therefore</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Torsional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natural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Shaft</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S</a:t>
            </a: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E</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i</a:t>
            </a:r>
            <a:r>
              <a:rPr kumimoji="0" lang="de-DE" sz="2400" b="0" i="0" u="none" strike="noStrike" kern="1200" cap="none" spc="0" normalizeH="0" baseline="0" noProof="0" dirty="0">
                <a:ln>
                  <a:noFill/>
                </a:ln>
                <a:solidFill>
                  <a:srgbClr val="000000"/>
                </a:solidFill>
                <a:effectLst/>
                <a:uLnTx/>
                <a:uFillTx/>
                <a:latin typeface="Arial"/>
                <a:ea typeface="+mn-ea"/>
                <a:cs typeface="+mn-cs"/>
              </a:rPr>
              <a:t> )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AGT</a:t>
            </a:r>
            <a:r>
              <a:rPr kumimoji="0" lang="de-DE" sz="2400" b="0" i="0" u="none" strike="noStrike" kern="1200" cap="none" spc="0" normalizeH="0" baseline="-2500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SSR</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i</a:t>
            </a:r>
            <a:r>
              <a:rPr kumimoji="0" lang="de-DE" sz="2400" b="0" i="0" u="none" strike="noStrike" kern="1200" cap="none" spc="0" normalizeH="0" baseline="3000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E</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i</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natural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Grid</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Synchronous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Grid</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5" name="Gerader Verbinder 4">
            <a:extLst>
              <a:ext uri="{FF2B5EF4-FFF2-40B4-BE49-F238E27FC236}">
                <a16:creationId xmlns:a16="http://schemas.microsoft.com/office/drawing/2014/main" id="{8896FC4B-C2E0-64B3-2FA2-08AAA19520E5}"/>
              </a:ext>
            </a:extLst>
          </p:cNvPr>
          <p:cNvCxnSpPr>
            <a:cxnSpLocks/>
          </p:cNvCxnSpPr>
          <p:nvPr/>
        </p:nvCxnSpPr>
        <p:spPr>
          <a:xfrm flipV="1">
            <a:off x="1006562" y="4463546"/>
            <a:ext cx="4064595" cy="55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F1784E88-400B-0B97-3574-D0B15B0166E5}"/>
              </a:ext>
            </a:extLst>
          </p:cNvPr>
          <p:cNvCxnSpPr>
            <a:cxnSpLocks/>
          </p:cNvCxnSpPr>
          <p:nvPr/>
        </p:nvCxnSpPr>
        <p:spPr>
          <a:xfrm>
            <a:off x="1019442" y="4474049"/>
            <a:ext cx="0" cy="9382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524062DC-A91B-7A76-59E3-CC3007D118CF}"/>
              </a:ext>
            </a:extLst>
          </p:cNvPr>
          <p:cNvCxnSpPr>
            <a:cxnSpLocks/>
          </p:cNvCxnSpPr>
          <p:nvPr/>
        </p:nvCxnSpPr>
        <p:spPr>
          <a:xfrm flipH="1">
            <a:off x="1041400" y="5412308"/>
            <a:ext cx="40187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5342757A-6C02-9D8B-455F-802BFE7F024D}"/>
              </a:ext>
            </a:extLst>
          </p:cNvPr>
          <p:cNvCxnSpPr>
            <a:cxnSpLocks/>
          </p:cNvCxnSpPr>
          <p:nvPr/>
        </p:nvCxnSpPr>
        <p:spPr>
          <a:xfrm>
            <a:off x="5049199" y="4469118"/>
            <a:ext cx="21958" cy="9431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119C6C6B-FCA3-59E4-FB68-91F4AAA126C2}"/>
              </a:ext>
            </a:extLst>
          </p:cNvPr>
          <p:cNvSpPr txBox="1"/>
          <p:nvPr/>
        </p:nvSpPr>
        <p:spPr>
          <a:xfrm>
            <a:off x="846906" y="54360"/>
            <a:ext cx="10662923"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Conditions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for</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with</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endParaRPr kumimoji="0" lang="de-DE" sz="2400" b="1" i="0" u="none" strike="noStrike" kern="1200" cap="none" spc="0" normalizeH="0" baseline="0" noProof="0" dirty="0">
              <a:ln>
                <a:noFill/>
              </a:ln>
              <a:solidFill>
                <a:srgbClr val="0000FF"/>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content</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Air Gap Torque</a:t>
            </a:r>
          </a:p>
        </p:txBody>
      </p:sp>
    </p:spTree>
    <p:extLst>
      <p:ext uri="{BB962C8B-B14F-4D97-AF65-F5344CB8AC3E}">
        <p14:creationId xmlns:p14="http://schemas.microsoft.com/office/powerpoint/2010/main" val="3024844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866628" y="1097895"/>
            <a:ext cx="11020572" cy="5201424"/>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effectLst/>
                <a:uLnTx/>
                <a:uFillTx/>
                <a:latin typeface="Arial" charset="0"/>
                <a:ea typeface="+mn-ea"/>
                <a:cs typeface="+mn-cs"/>
              </a:rPr>
              <a:t>Definition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Sub </a:t>
            </a:r>
            <a:r>
              <a:rPr kumimoji="0" lang="de-DE" altLang="de-DE" sz="2400" b="1" i="0" u="none" strike="noStrike" kern="1200" cap="none" spc="0" normalizeH="0" baseline="0" noProof="0" dirty="0" err="1">
                <a:ln>
                  <a:noFill/>
                </a:ln>
                <a:effectLst/>
                <a:uLnTx/>
                <a:uFillTx/>
                <a:latin typeface="Arial" charset="0"/>
                <a:ea typeface="+mn-ea"/>
                <a:cs typeface="+mn-cs"/>
              </a:rPr>
              <a:t>Synchronous</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Resonance</a:t>
            </a:r>
            <a:r>
              <a:rPr kumimoji="0" lang="de-DE" altLang="de-DE" sz="2400" b="1" i="0" u="none" strike="noStrike" kern="1200" cap="none" spc="0" normalizeH="0" baseline="0" noProof="0" dirty="0">
                <a:ln>
                  <a:noFill/>
                </a:ln>
                <a:effectLst/>
                <a:uLnTx/>
                <a:uFillTx/>
                <a:latin typeface="Arial" charset="0"/>
                <a:ea typeface="+mn-ea"/>
                <a:cs typeface="+mn-cs"/>
              </a:rPr>
              <a:t> (SSR)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Excitation</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Vibrations</a:t>
            </a:r>
            <a:r>
              <a:rPr kumimoji="0" lang="de-DE" altLang="de-DE" sz="2400" b="1" i="0" u="none" strike="noStrike" kern="1200" cap="none" spc="0" normalizeH="0" baseline="0" noProof="0" dirty="0">
                <a:ln>
                  <a:noFill/>
                </a:ln>
                <a:effectLst/>
                <a:uLnTx/>
                <a:uFillTx/>
                <a:latin typeface="Arial" charset="0"/>
                <a:ea typeface="+mn-ea"/>
                <a:cs typeface="+mn-cs"/>
              </a:rPr>
              <a:t> in Turbogenerators due </a:t>
            </a:r>
            <a:r>
              <a:rPr kumimoji="0" lang="de-DE" altLang="de-DE" sz="2400" b="1" i="0" u="none" strike="noStrike" kern="1200" cap="none" spc="0" normalizeH="0" baseline="0" noProof="0" dirty="0" err="1">
                <a:ln>
                  <a:noFill/>
                </a:ln>
                <a:effectLst/>
                <a:uLnTx/>
                <a:uFillTx/>
                <a:latin typeface="Arial" charset="0"/>
                <a:ea typeface="+mn-ea"/>
                <a:cs typeface="+mn-cs"/>
              </a:rPr>
              <a:t>to</a:t>
            </a:r>
            <a:r>
              <a:rPr kumimoji="0" lang="de-DE" altLang="de-DE" sz="2400" b="1" i="0" u="none" strike="noStrike" kern="1200" cap="none" spc="0" normalizeH="0" baseline="0" noProof="0" dirty="0">
                <a:ln>
                  <a:noFill/>
                </a:ln>
                <a:effectLst/>
                <a:uLnTx/>
                <a:uFillTx/>
                <a:latin typeface="Arial" charset="0"/>
                <a:ea typeface="+mn-ea"/>
                <a:cs typeface="+mn-cs"/>
              </a:rPr>
              <a:t> Air Gap Torques </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Conditions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for</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Torsional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Vibrations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Sub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Synchronous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Resonance</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A simple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Model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Series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Compensation</a:t>
            </a: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An </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SSR-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Incident</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in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the</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OL3 Turbogenerator </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 </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The Sub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Penomenon</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3746395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C0D7CE-071C-BD58-18FB-7809E65F5E93}"/>
              </a:ext>
            </a:extLst>
          </p:cNvPr>
          <p:cNvSpPr txBox="1"/>
          <p:nvPr/>
        </p:nvSpPr>
        <p:spPr>
          <a:xfrm>
            <a:off x="688340" y="117142"/>
            <a:ext cx="11119945" cy="830997"/>
          </a:xfrm>
          <a:prstGeom prst="rect">
            <a:avLst/>
          </a:prstGeom>
          <a:noFill/>
        </p:spPr>
        <p:txBody>
          <a:bodyPr wrap="square">
            <a:spAutoFit/>
          </a:bodyPr>
          <a:lstStyle/>
          <a:p>
            <a:pPr marR="0" lvl="0" algn="l" defTabSz="914400" rtl="0" eaLnBrk="1" fontAlgn="base" latinLnBrk="0" hangingPunct="1">
              <a:lnSpc>
                <a:spcPct val="100000"/>
              </a:lnSpc>
              <a:spcBef>
                <a:spcPct val="0"/>
              </a:spcBef>
              <a:spcAft>
                <a:spcPct val="0"/>
              </a:spcAft>
              <a:buClrTx/>
              <a:buSzTx/>
              <a:tabLst/>
              <a:defRPr/>
            </a:pP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A simple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Model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Series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Compensation</a:t>
            </a: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R="0" lvl="0" algn="l" defTabSz="914400" rtl="0" eaLnBrk="1" fontAlgn="base" latinLnBrk="0" hangingPunct="1">
              <a:lnSpc>
                <a:spcPct val="100000"/>
              </a:lnSpc>
              <a:spcBef>
                <a:spcPct val="0"/>
              </a:spcBef>
              <a:spcAft>
                <a:spcPct val="0"/>
              </a:spcAft>
              <a:buClrTx/>
              <a:buSzTx/>
              <a:tabLst/>
              <a:defRPr/>
            </a:pPr>
            <a:r>
              <a:rPr lang="de-DE" altLang="de-DE" sz="2400" b="0" dirty="0">
                <a:latin typeface="Arial" charset="0"/>
              </a:rPr>
              <a:t>Motivation </a:t>
            </a:r>
            <a:r>
              <a:rPr lang="de-DE" altLang="de-DE" sz="2400" b="0" dirty="0" err="1">
                <a:latin typeface="Arial" charset="0"/>
              </a:rPr>
              <a:t>to</a:t>
            </a:r>
            <a:r>
              <a:rPr lang="de-DE" altLang="de-DE" sz="2400" b="0" dirty="0">
                <a:latin typeface="Arial" charset="0"/>
              </a:rPr>
              <a:t> </a:t>
            </a:r>
            <a:r>
              <a:rPr lang="de-DE" altLang="de-DE" sz="2400" b="0" dirty="0" err="1">
                <a:latin typeface="Arial" charset="0"/>
              </a:rPr>
              <a:t>investigate</a:t>
            </a:r>
            <a:r>
              <a:rPr lang="de-DE" altLang="de-DE" sz="2400" b="0" dirty="0">
                <a:latin typeface="Arial" charset="0"/>
              </a:rPr>
              <a:t> </a:t>
            </a:r>
            <a:r>
              <a:rPr lang="de-DE" altLang="de-DE" sz="2400" b="0" dirty="0" err="1">
                <a:latin typeface="Arial" charset="0"/>
              </a:rPr>
              <a:t>the</a:t>
            </a:r>
            <a:r>
              <a:rPr lang="de-DE" altLang="de-DE" sz="2400" b="0" dirty="0">
                <a:latin typeface="Arial" charset="0"/>
              </a:rPr>
              <a:t> </a:t>
            </a:r>
            <a:r>
              <a:rPr lang="de-DE" altLang="de-DE" sz="2400" b="0" dirty="0" err="1">
                <a:latin typeface="Arial" charset="0"/>
              </a:rPr>
              <a:t>complement</a:t>
            </a:r>
            <a:r>
              <a:rPr lang="de-DE" altLang="de-DE" sz="2400" b="0" dirty="0">
                <a:latin typeface="Arial" charset="0"/>
              </a:rPr>
              <a:t> </a:t>
            </a:r>
            <a:r>
              <a:rPr lang="de-DE" altLang="de-DE" sz="2400" b="0" dirty="0" err="1">
                <a:latin typeface="Arial" charset="0"/>
              </a:rPr>
              <a:t>of</a:t>
            </a:r>
            <a:r>
              <a:rPr lang="de-DE" altLang="de-DE" sz="2400" b="0" dirty="0">
                <a:latin typeface="Arial" charset="0"/>
              </a:rPr>
              <a:t> </a:t>
            </a:r>
            <a:r>
              <a:rPr lang="de-DE" altLang="de-DE" sz="2400" b="0" dirty="0" err="1">
                <a:latin typeface="Arial" charset="0"/>
              </a:rPr>
              <a:t>the</a:t>
            </a:r>
            <a:r>
              <a:rPr lang="de-DE" altLang="de-DE" sz="2400" b="0" dirty="0">
                <a:latin typeface="Arial" charset="0"/>
              </a:rPr>
              <a:t> </a:t>
            </a:r>
            <a:r>
              <a:rPr lang="de-DE" altLang="de-DE" sz="2400" b="0" dirty="0" err="1">
                <a:latin typeface="Arial" charset="0"/>
              </a:rPr>
              <a:t>electrical</a:t>
            </a:r>
            <a:r>
              <a:rPr lang="de-DE" altLang="de-DE" sz="2400" b="0" dirty="0">
                <a:latin typeface="Arial" charset="0"/>
              </a:rPr>
              <a:t> </a:t>
            </a:r>
            <a:r>
              <a:rPr lang="de-DE" altLang="de-DE" sz="2400" b="0" dirty="0" err="1">
                <a:latin typeface="Arial" charset="0"/>
              </a:rPr>
              <a:t>natural</a:t>
            </a:r>
            <a:r>
              <a:rPr lang="de-DE" altLang="de-DE" sz="2400" b="0" dirty="0">
                <a:latin typeface="Arial" charset="0"/>
              </a:rPr>
              <a:t> </a:t>
            </a:r>
            <a:r>
              <a:rPr lang="de-DE" altLang="de-DE" sz="2400" b="0" dirty="0" err="1">
                <a:latin typeface="Arial" charset="0"/>
              </a:rPr>
              <a:t>frequencies</a:t>
            </a:r>
            <a:endParaRPr kumimoji="0" lang="de-DE" altLang="de-DE" sz="2400" b="0" i="0" u="none" strike="noStrike" kern="1200" cap="none" spc="0" normalizeH="0" baseline="0" noProof="0" dirty="0">
              <a:ln>
                <a:noFill/>
              </a:ln>
              <a:effectLst/>
              <a:uLnTx/>
              <a:uFillTx/>
              <a:latin typeface="Arial" charset="0"/>
              <a:ea typeface="+mn-ea"/>
              <a:cs typeface="+mn-cs"/>
            </a:endParaRPr>
          </a:p>
        </p:txBody>
      </p:sp>
      <p:sp>
        <p:nvSpPr>
          <p:cNvPr id="2" name="Textfeld 1">
            <a:extLst>
              <a:ext uri="{FF2B5EF4-FFF2-40B4-BE49-F238E27FC236}">
                <a16:creationId xmlns:a16="http://schemas.microsoft.com/office/drawing/2014/main" id="{7255E9EB-DC64-A25A-D60C-25EC09A41007}"/>
              </a:ext>
            </a:extLst>
          </p:cNvPr>
          <p:cNvSpPr txBox="1"/>
          <p:nvPr/>
        </p:nvSpPr>
        <p:spPr>
          <a:xfrm>
            <a:off x="823574" y="1260804"/>
            <a:ext cx="10134774" cy="5262979"/>
          </a:xfrm>
          <a:prstGeom prst="rect">
            <a:avLst/>
          </a:prstGeom>
          <a:noFill/>
        </p:spPr>
        <p:txBody>
          <a:bodyPr wrap="square" rtlCol="0">
            <a:spAutoFit/>
          </a:bodyPr>
          <a:lstStyle/>
          <a:p>
            <a:pPr marL="342900" indent="-342900">
              <a:buFont typeface="Wingdings" panose="05000000000000000000" pitchFamily="2" charset="2"/>
              <a:buChar char="§"/>
            </a:pPr>
            <a:r>
              <a:rPr lang="de-DE" sz="2400" b="0" dirty="0">
                <a:latin typeface="+mn-lt"/>
              </a:rPr>
              <a:t>In </a:t>
            </a:r>
            <a:r>
              <a:rPr lang="de-DE" sz="2400" b="0" dirty="0" err="1">
                <a:latin typeface="+mn-lt"/>
              </a:rPr>
              <a:t>order</a:t>
            </a:r>
            <a:r>
              <a:rPr lang="de-DE" sz="2400" b="0" dirty="0">
                <a:latin typeface="+mn-lt"/>
              </a:rPr>
              <a:t> </a:t>
            </a:r>
            <a:r>
              <a:rPr lang="de-DE" sz="2400" b="0" dirty="0" err="1">
                <a:latin typeface="+mn-lt"/>
              </a:rPr>
              <a:t>to</a:t>
            </a:r>
            <a:r>
              <a:rPr lang="de-DE" sz="2400" b="0" dirty="0">
                <a:latin typeface="+mn-lt"/>
              </a:rPr>
              <a:t> </a:t>
            </a:r>
            <a:r>
              <a:rPr lang="de-DE" sz="2400" b="0" dirty="0" err="1">
                <a:latin typeface="+mn-lt"/>
              </a:rPr>
              <a:t>evaluate</a:t>
            </a:r>
            <a:r>
              <a:rPr lang="de-DE" sz="2400" b="0" dirty="0">
                <a:latin typeface="+mn-lt"/>
              </a:rPr>
              <a:t>  </a:t>
            </a:r>
            <a:r>
              <a:rPr lang="de-DE" sz="2400" b="0" dirty="0" err="1">
                <a:latin typeface="+mn-lt"/>
              </a:rPr>
              <a:t>the</a:t>
            </a:r>
            <a:r>
              <a:rPr lang="de-DE" sz="2400" b="0" dirty="0">
                <a:latin typeface="+mn-lt"/>
              </a:rPr>
              <a:t> </a:t>
            </a:r>
            <a:r>
              <a:rPr lang="de-DE" sz="2400" dirty="0">
                <a:solidFill>
                  <a:srgbClr val="0000FF"/>
                </a:solidFill>
                <a:latin typeface="+mn-lt"/>
              </a:rPr>
              <a:t>SSR-</a:t>
            </a:r>
            <a:r>
              <a:rPr lang="de-DE" sz="2400" dirty="0" err="1">
                <a:solidFill>
                  <a:srgbClr val="0000FF"/>
                </a:solidFill>
                <a:latin typeface="+mn-lt"/>
              </a:rPr>
              <a:t>Sensitivity</a:t>
            </a:r>
            <a:r>
              <a:rPr lang="de-DE" sz="2400" b="0" dirty="0">
                <a:latin typeface="+mn-lt"/>
              </a:rPr>
              <a:t> </a:t>
            </a:r>
            <a:r>
              <a:rPr lang="de-DE" sz="2400" b="0" dirty="0" err="1">
                <a:latin typeface="+mn-lt"/>
              </a:rPr>
              <a:t>of</a:t>
            </a:r>
            <a:r>
              <a:rPr lang="de-DE" sz="2400" b="0" dirty="0">
                <a:latin typeface="+mn-lt"/>
              </a:rPr>
              <a:t> a Turbogenerator-System </a:t>
            </a:r>
            <a:r>
              <a:rPr lang="de-DE" sz="2400" b="0" dirty="0" err="1">
                <a:latin typeface="+mn-lt"/>
              </a:rPr>
              <a:t>with</a:t>
            </a:r>
            <a:r>
              <a:rPr lang="de-DE" sz="2400" b="0" dirty="0">
                <a:latin typeface="+mn-lt"/>
              </a:rPr>
              <a:t> </a:t>
            </a:r>
            <a:r>
              <a:rPr lang="de-DE" sz="2400" b="0" dirty="0" err="1">
                <a:latin typeface="+mn-lt"/>
              </a:rPr>
              <a:t>its</a:t>
            </a:r>
            <a:r>
              <a:rPr lang="de-DE" sz="2400" b="0" dirty="0">
                <a:latin typeface="+mn-lt"/>
              </a:rPr>
              <a:t> </a:t>
            </a:r>
            <a:r>
              <a:rPr lang="de-DE" sz="2400" b="0" dirty="0" err="1">
                <a:latin typeface="+mn-lt"/>
              </a:rPr>
              <a:t>mechanical</a:t>
            </a:r>
            <a:r>
              <a:rPr lang="de-DE" sz="2400" b="0" dirty="0">
                <a:latin typeface="+mn-lt"/>
              </a:rPr>
              <a:t> and </a:t>
            </a:r>
            <a:r>
              <a:rPr lang="de-DE" sz="2400" b="0" dirty="0" err="1">
                <a:latin typeface="+mn-lt"/>
              </a:rPr>
              <a:t>electrical</a:t>
            </a:r>
            <a:r>
              <a:rPr lang="de-DE" sz="2400" b="0" dirty="0">
                <a:latin typeface="+mn-lt"/>
              </a:rPr>
              <a:t> </a:t>
            </a:r>
            <a:r>
              <a:rPr lang="de-DE" sz="2400" b="0" dirty="0" err="1">
                <a:latin typeface="+mn-lt"/>
              </a:rPr>
              <a:t>components</a:t>
            </a:r>
            <a:r>
              <a:rPr lang="de-DE" sz="2400" b="0" dirty="0">
                <a:latin typeface="+mn-lt"/>
              </a:rPr>
              <a:t> and </a:t>
            </a:r>
            <a:r>
              <a:rPr lang="de-DE" sz="2400" b="0" dirty="0" err="1">
                <a:latin typeface="+mn-lt"/>
              </a:rPr>
              <a:t>the</a:t>
            </a:r>
            <a:r>
              <a:rPr lang="de-DE" sz="2400" b="0" dirty="0">
                <a:latin typeface="+mn-lt"/>
              </a:rPr>
              <a:t> </a:t>
            </a:r>
            <a:r>
              <a:rPr lang="de-DE" sz="2400" b="0" dirty="0" err="1">
                <a:latin typeface="+mn-lt"/>
              </a:rPr>
              <a:t>Electrical</a:t>
            </a:r>
            <a:r>
              <a:rPr lang="de-DE" sz="2400" b="0" dirty="0">
                <a:latin typeface="+mn-lt"/>
              </a:rPr>
              <a:t> </a:t>
            </a:r>
            <a:r>
              <a:rPr lang="de-DE" sz="2400" b="0" dirty="0" err="1">
                <a:latin typeface="+mn-lt"/>
              </a:rPr>
              <a:t>Grid</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condition</a:t>
            </a:r>
            <a:r>
              <a:rPr lang="de-DE" sz="2400" b="0" dirty="0">
                <a:latin typeface="+mn-lt"/>
              </a:rPr>
              <a:t> </a:t>
            </a:r>
            <a:r>
              <a:rPr lang="de-DE" sz="2400" b="0" dirty="0" err="1">
                <a:latin typeface="+mn-lt"/>
              </a:rPr>
              <a:t>for</a:t>
            </a:r>
            <a:r>
              <a:rPr lang="de-DE" sz="2400" b="0" dirty="0">
                <a:latin typeface="+mn-lt"/>
              </a:rPr>
              <a:t> a Sub </a:t>
            </a:r>
            <a:r>
              <a:rPr lang="de-DE" sz="2400" b="0" dirty="0" err="1">
                <a:latin typeface="+mn-lt"/>
              </a:rPr>
              <a:t>Synchronous</a:t>
            </a:r>
            <a:r>
              <a:rPr lang="de-DE" sz="2400" b="0" dirty="0">
                <a:latin typeface="+mn-lt"/>
              </a:rPr>
              <a:t> </a:t>
            </a:r>
            <a:r>
              <a:rPr lang="de-DE" sz="2400" b="0" dirty="0" err="1">
                <a:latin typeface="+mn-lt"/>
              </a:rPr>
              <a:t>Resonance</a:t>
            </a:r>
            <a:r>
              <a:rPr lang="de-DE" sz="2400" b="0" dirty="0">
                <a:latin typeface="+mn-lt"/>
              </a:rPr>
              <a:t> </a:t>
            </a:r>
            <a:r>
              <a:rPr lang="de-DE" sz="2400" b="0" dirty="0" err="1">
                <a:latin typeface="+mn-lt"/>
              </a:rPr>
              <a:t>have</a:t>
            </a:r>
            <a:r>
              <a:rPr lang="de-DE" sz="2400" b="0" dirty="0">
                <a:latin typeface="+mn-lt"/>
              </a:rPr>
              <a:t> </a:t>
            </a:r>
            <a:r>
              <a:rPr lang="de-DE" sz="2400" b="0" dirty="0" err="1">
                <a:latin typeface="+mn-lt"/>
              </a:rPr>
              <a:t>to</a:t>
            </a:r>
            <a:r>
              <a:rPr lang="de-DE" sz="2400" b="0" dirty="0">
                <a:latin typeface="+mn-lt"/>
              </a:rPr>
              <a:t> </a:t>
            </a:r>
            <a:r>
              <a:rPr lang="de-DE" sz="2400" b="0" dirty="0" err="1">
                <a:latin typeface="+mn-lt"/>
              </a:rPr>
              <a:t>be</a:t>
            </a:r>
            <a:r>
              <a:rPr lang="de-DE" sz="2400" b="0" dirty="0">
                <a:latin typeface="+mn-lt"/>
              </a:rPr>
              <a:t> </a:t>
            </a:r>
            <a:r>
              <a:rPr lang="de-DE" sz="2400" b="0" dirty="0" err="1">
                <a:latin typeface="+mn-lt"/>
              </a:rPr>
              <a:t>studied</a:t>
            </a:r>
            <a:r>
              <a:rPr lang="de-DE" sz="2400" b="0" dirty="0">
                <a:latin typeface="+mn-lt"/>
              </a:rPr>
              <a:t>.</a:t>
            </a:r>
          </a:p>
          <a:p>
            <a:pPr marL="342900" indent="-342900">
              <a:buFont typeface="Wingdings" panose="05000000000000000000" pitchFamily="2" charset="2"/>
              <a:buChar char="§"/>
            </a:pPr>
            <a:endParaRPr lang="de-DE" sz="2400" b="0" dirty="0">
              <a:latin typeface="+mn-lt"/>
            </a:endParaRPr>
          </a:p>
          <a:p>
            <a:pPr marL="342900" indent="-342900">
              <a:buFont typeface="Wingdings" panose="05000000000000000000" pitchFamily="2" charset="2"/>
              <a:buChar char="§"/>
            </a:pPr>
            <a:r>
              <a:rPr lang="de-DE" sz="2400" b="0" dirty="0">
                <a:latin typeface="+mn-lt"/>
              </a:rPr>
              <a:t>As </a:t>
            </a:r>
            <a:r>
              <a:rPr lang="de-DE" sz="2400" b="0" dirty="0" err="1">
                <a:latin typeface="+mn-lt"/>
              </a:rPr>
              <a:t>shown</a:t>
            </a:r>
            <a:r>
              <a:rPr lang="de-DE" sz="2400" b="0" dirty="0">
                <a:latin typeface="+mn-lt"/>
              </a:rPr>
              <a:t> </a:t>
            </a:r>
            <a:r>
              <a:rPr lang="de-DE" sz="2400" b="0" dirty="0" err="1">
                <a:latin typeface="+mn-lt"/>
              </a:rPr>
              <a:t>before</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probability</a:t>
            </a:r>
            <a:r>
              <a:rPr lang="de-DE" sz="2400" b="0" dirty="0">
                <a:latin typeface="+mn-lt"/>
              </a:rPr>
              <a:t>  </a:t>
            </a:r>
            <a:r>
              <a:rPr lang="de-DE" sz="2400" b="0" dirty="0" err="1">
                <a:latin typeface="+mn-lt"/>
              </a:rPr>
              <a:t>for</a:t>
            </a:r>
            <a:r>
              <a:rPr lang="de-DE" sz="2400" b="0" dirty="0">
                <a:latin typeface="+mn-lt"/>
              </a:rPr>
              <a:t> an </a:t>
            </a:r>
            <a:r>
              <a:rPr lang="de-DE" sz="2400" dirty="0">
                <a:solidFill>
                  <a:srgbClr val="0000FF"/>
                </a:solidFill>
                <a:latin typeface="+mn-lt"/>
              </a:rPr>
              <a:t>SSR </a:t>
            </a:r>
            <a:r>
              <a:rPr lang="de-DE" sz="2400" dirty="0" err="1">
                <a:solidFill>
                  <a:srgbClr val="0000FF"/>
                </a:solidFill>
                <a:latin typeface="+mn-lt"/>
              </a:rPr>
              <a:t>event</a:t>
            </a:r>
            <a:r>
              <a:rPr lang="de-DE" sz="2400" dirty="0">
                <a:solidFill>
                  <a:srgbClr val="0000FF"/>
                </a:solidFill>
                <a:latin typeface="+mn-lt"/>
              </a:rPr>
              <a:t> </a:t>
            </a:r>
            <a:r>
              <a:rPr lang="de-DE" sz="2400" b="0" dirty="0" err="1">
                <a:latin typeface="+mn-lt"/>
              </a:rPr>
              <a:t>is</a:t>
            </a:r>
            <a:r>
              <a:rPr lang="de-DE" sz="2400" b="0" dirty="0">
                <a:latin typeface="+mn-lt"/>
              </a:rPr>
              <a:t> high, </a:t>
            </a:r>
            <a:r>
              <a:rPr lang="de-DE" sz="2400" b="0" dirty="0" err="1">
                <a:latin typeface="+mn-lt"/>
              </a:rPr>
              <a:t>when</a:t>
            </a:r>
            <a:r>
              <a:rPr lang="de-DE" sz="2400" b="0" dirty="0">
                <a:latin typeface="+mn-lt"/>
              </a:rPr>
              <a:t> </a:t>
            </a:r>
            <a:r>
              <a:rPr lang="de-DE" sz="2400" b="0" dirty="0" err="1">
                <a:latin typeface="+mn-lt"/>
              </a:rPr>
              <a:t>one</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dirty="0">
                <a:solidFill>
                  <a:srgbClr val="0000FF"/>
                </a:solidFill>
                <a:latin typeface="Arial"/>
              </a:rPr>
              <a:t>s</a:t>
            </a:r>
            <a:r>
              <a:rPr kumimoji="0" lang="de-DE" sz="2400" i="0" u="none" strike="noStrike" kern="1200" cap="none" spc="0" normalizeH="0" baseline="0" noProof="0" dirty="0" err="1">
                <a:ln>
                  <a:noFill/>
                </a:ln>
                <a:solidFill>
                  <a:srgbClr val="0000FF"/>
                </a:solidFill>
                <a:effectLst/>
                <a:uLnTx/>
                <a:uFillTx/>
                <a:latin typeface="Arial"/>
                <a:ea typeface="+mn-ea"/>
                <a:cs typeface="+mn-cs"/>
              </a:rPr>
              <a:t>haft</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natural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close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complement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natural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a:ln>
                  <a:noFill/>
                </a:ln>
                <a:effectLst/>
                <a:uLnTx/>
                <a:uFillTx/>
                <a:latin typeface="Arial"/>
                <a:ea typeface="+mn-ea"/>
                <a:cs typeface="+mn-cs"/>
              </a:rPr>
              <a:t>(</a:t>
            </a:r>
            <a:r>
              <a:rPr kumimoji="0" lang="de-DE" sz="2400" b="0" i="0" u="none" strike="noStrike" kern="1200" cap="none" spc="0" normalizeH="0" baseline="0" noProof="0" dirty="0" err="1">
                <a:ln>
                  <a:noFill/>
                </a:ln>
                <a:effectLst/>
                <a:uLnTx/>
                <a:uFillTx/>
                <a:latin typeface="Arial"/>
                <a:ea typeface="+mn-ea"/>
                <a:cs typeface="+mn-cs"/>
              </a:rPr>
              <a:t>f</a:t>
            </a:r>
            <a:r>
              <a:rPr kumimoji="0" lang="de-DE" sz="2400" b="0" i="0" u="none" strike="noStrike" kern="1200" cap="none" spc="0" normalizeH="0" baseline="-25000" noProof="0" dirty="0" err="1">
                <a:ln>
                  <a:noFill/>
                </a:ln>
                <a:effectLst/>
                <a:uLnTx/>
                <a:uFillTx/>
                <a:latin typeface="Arial"/>
                <a:ea typeface="+mn-ea"/>
                <a:cs typeface="+mn-cs"/>
              </a:rPr>
              <a:t>S</a:t>
            </a:r>
            <a:r>
              <a:rPr kumimoji="0" lang="de-DE" sz="2400" b="0" i="0" u="none" strike="noStrike" kern="1200" cap="none" spc="0" normalizeH="0" baseline="0" noProof="0" dirty="0">
                <a:ln>
                  <a:noFill/>
                </a:ln>
                <a:effectLst/>
                <a:uLnTx/>
                <a:uFillTx/>
                <a:latin typeface="Arial"/>
                <a:ea typeface="+mn-ea"/>
                <a:cs typeface="+mn-cs"/>
              </a:rPr>
              <a:t>  -  </a:t>
            </a:r>
            <a:r>
              <a:rPr kumimoji="0" lang="de-DE" sz="2400" b="0" i="0" u="none" strike="noStrike" kern="1200" cap="none" spc="0" normalizeH="0" baseline="0" noProof="0" dirty="0" err="1">
                <a:ln>
                  <a:noFill/>
                </a:ln>
                <a:effectLst/>
                <a:uLnTx/>
                <a:uFillTx/>
                <a:latin typeface="Arial"/>
                <a:ea typeface="+mn-ea"/>
                <a:cs typeface="+mn-cs"/>
              </a:rPr>
              <a:t>f</a:t>
            </a:r>
            <a:r>
              <a:rPr kumimoji="0" lang="de-DE" sz="2400" b="0" i="0" u="none" strike="noStrike" kern="1200" cap="none" spc="0" normalizeH="0" baseline="-25000" noProof="0" dirty="0" err="1">
                <a:ln>
                  <a:noFill/>
                </a:ln>
                <a:effectLst/>
                <a:uLnTx/>
                <a:uFillTx/>
                <a:latin typeface="Arial"/>
                <a:ea typeface="+mn-ea"/>
                <a:cs typeface="+mn-cs"/>
              </a:rPr>
              <a:t>E</a:t>
            </a:r>
            <a:r>
              <a:rPr kumimoji="0" lang="de-DE" sz="2400" b="0" i="0" u="none" strike="noStrike" kern="1200" cap="none" spc="0" normalizeH="0" baseline="30000" noProof="0" dirty="0" err="1">
                <a:ln>
                  <a:noFill/>
                </a:ln>
                <a:effectLst/>
                <a:uLnTx/>
                <a:uFillTx/>
                <a:latin typeface="Arial"/>
                <a:ea typeface="+mn-ea"/>
                <a:cs typeface="+mn-cs"/>
              </a:rPr>
              <a:t>i</a:t>
            </a:r>
            <a:r>
              <a:rPr kumimoji="0" lang="de-DE" sz="2400" b="0" i="0" u="none" strike="noStrike" kern="1200" cap="none" spc="0" normalizeH="0" baseline="0" noProof="0" dirty="0">
                <a:ln>
                  <a:noFill/>
                </a:ln>
                <a:effectLst/>
                <a:uLnTx/>
                <a:uFillTx/>
                <a:latin typeface="Arial"/>
                <a:ea typeface="+mn-ea"/>
                <a:cs typeface="+mn-cs"/>
              </a:rPr>
              <a:t> ).</a:t>
            </a:r>
            <a:endParaRPr lang="de-DE" sz="2400" b="0" dirty="0">
              <a:latin typeface="+mn-lt"/>
            </a:endParaRPr>
          </a:p>
          <a:p>
            <a:endParaRPr lang="de-DE" sz="2400" b="0" dirty="0">
              <a:latin typeface="+mn-lt"/>
            </a:endParaRPr>
          </a:p>
          <a:p>
            <a:pPr marL="342900" indent="-342900">
              <a:buFont typeface="Wingdings" panose="05000000000000000000" pitchFamily="2" charset="2"/>
              <a:buChar char="§"/>
            </a:pPr>
            <a:r>
              <a:rPr lang="de-DE" sz="2400" b="0" dirty="0">
                <a:latin typeface="+mn-lt"/>
              </a:rPr>
              <a:t>The </a:t>
            </a:r>
            <a:r>
              <a:rPr lang="de-DE" sz="2400" b="0" dirty="0" err="1">
                <a:latin typeface="+mn-lt"/>
              </a:rPr>
              <a:t>key</a:t>
            </a:r>
            <a:r>
              <a:rPr lang="de-DE" sz="2400" b="0" dirty="0">
                <a:latin typeface="+mn-lt"/>
              </a:rPr>
              <a:t> </a:t>
            </a:r>
            <a:r>
              <a:rPr lang="de-DE" sz="2400" b="0" dirty="0" err="1">
                <a:latin typeface="+mn-lt"/>
              </a:rPr>
              <a:t>for</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evaluation</a:t>
            </a:r>
            <a:r>
              <a:rPr lang="de-DE" sz="2400" b="0" dirty="0">
                <a:latin typeface="+mn-lt"/>
              </a:rPr>
              <a:t> </a:t>
            </a:r>
            <a:r>
              <a:rPr lang="de-DE" sz="2400" b="0" dirty="0" err="1">
                <a:latin typeface="+mn-lt"/>
              </a:rPr>
              <a:t>of</a:t>
            </a:r>
            <a:r>
              <a:rPr lang="de-DE" sz="2400" b="0" dirty="0">
                <a:latin typeface="+mn-lt"/>
              </a:rPr>
              <a:t> an SSR </a:t>
            </a:r>
            <a:r>
              <a:rPr lang="de-DE" sz="2400" b="0" dirty="0" err="1">
                <a:latin typeface="+mn-lt"/>
              </a:rPr>
              <a:t>event</a:t>
            </a:r>
            <a:r>
              <a:rPr lang="de-DE" sz="2400" b="0" dirty="0">
                <a:latin typeface="+mn-lt"/>
              </a:rPr>
              <a:t> </a:t>
            </a:r>
            <a:r>
              <a:rPr lang="de-DE" sz="2400" b="0" dirty="0" err="1">
                <a:latin typeface="+mn-lt"/>
              </a:rPr>
              <a:t>is</a:t>
            </a:r>
            <a:r>
              <a:rPr lang="de-DE" sz="2400" b="0" dirty="0">
                <a:latin typeface="+mn-lt"/>
              </a:rPr>
              <a:t> </a:t>
            </a:r>
            <a:r>
              <a:rPr lang="de-DE" sz="2400" b="0" dirty="0" err="1">
                <a:latin typeface="+mn-lt"/>
              </a:rPr>
              <a:t>therefore</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knowledge</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dirty="0" err="1">
                <a:solidFill>
                  <a:srgbClr val="0000FF"/>
                </a:solidFill>
                <a:latin typeface="+mn-lt"/>
              </a:rPr>
              <a:t>electrical</a:t>
            </a:r>
            <a:r>
              <a:rPr lang="de-DE" sz="2400" dirty="0">
                <a:solidFill>
                  <a:srgbClr val="0000FF"/>
                </a:solidFill>
                <a:latin typeface="+mn-lt"/>
              </a:rPr>
              <a:t> </a:t>
            </a:r>
            <a:r>
              <a:rPr lang="de-DE" sz="2400" dirty="0" err="1">
                <a:solidFill>
                  <a:srgbClr val="0000FF"/>
                </a:solidFill>
                <a:latin typeface="+mn-lt"/>
              </a:rPr>
              <a:t>natural</a:t>
            </a:r>
            <a:r>
              <a:rPr lang="de-DE" sz="2400" dirty="0">
                <a:solidFill>
                  <a:srgbClr val="0000FF"/>
                </a:solidFill>
                <a:latin typeface="+mn-lt"/>
              </a:rPr>
              <a:t> </a:t>
            </a:r>
            <a:r>
              <a:rPr lang="de-DE" sz="2400" dirty="0" err="1">
                <a:solidFill>
                  <a:srgbClr val="0000FF"/>
                </a:solidFill>
                <a:latin typeface="+mn-lt"/>
              </a:rPr>
              <a:t>frequencies</a:t>
            </a:r>
            <a:r>
              <a:rPr lang="de-DE" sz="2400" dirty="0">
                <a:solidFill>
                  <a:srgbClr val="0000FF"/>
                </a:solidFill>
                <a:latin typeface="+mn-lt"/>
              </a:rPr>
              <a:t> </a:t>
            </a:r>
            <a:r>
              <a:rPr lang="de-DE" sz="2400" b="0" dirty="0" err="1">
                <a:latin typeface="+mn-lt"/>
              </a:rPr>
              <a:t>f</a:t>
            </a:r>
            <a:r>
              <a:rPr lang="de-DE" sz="2400" b="0" baseline="-25000" dirty="0" err="1">
                <a:latin typeface="+mn-lt"/>
              </a:rPr>
              <a:t>E</a:t>
            </a:r>
            <a:r>
              <a:rPr lang="de-DE" sz="2400" b="0" baseline="30000" dirty="0" err="1">
                <a:latin typeface="+mn-lt"/>
              </a:rPr>
              <a:t>i</a:t>
            </a:r>
            <a:r>
              <a:rPr lang="de-DE" sz="2400" b="0" baseline="30000" dirty="0">
                <a:latin typeface="+mn-lt"/>
              </a:rPr>
              <a:t> </a:t>
            </a:r>
            <a:r>
              <a:rPr lang="de-DE" sz="2400" b="0" dirty="0">
                <a:latin typeface="+mn-lt"/>
              </a:rPr>
              <a:t>.The </a:t>
            </a:r>
            <a:r>
              <a:rPr lang="de-DE" sz="2400" b="0" dirty="0" err="1">
                <a:latin typeface="+mn-lt"/>
              </a:rPr>
              <a:t>frequencies</a:t>
            </a:r>
            <a:r>
              <a:rPr lang="de-DE" sz="2400" b="0" dirty="0">
                <a:latin typeface="+mn-lt"/>
              </a:rPr>
              <a:t>  </a:t>
            </a:r>
            <a:r>
              <a:rPr lang="de-DE" sz="2400" b="0" dirty="0" err="1">
                <a:latin typeface="+mn-lt"/>
              </a:rPr>
              <a:t>f</a:t>
            </a:r>
            <a:r>
              <a:rPr lang="de-DE" sz="2400" b="0" baseline="-25000" dirty="0" err="1">
                <a:latin typeface="+mn-lt"/>
              </a:rPr>
              <a:t>E</a:t>
            </a:r>
            <a:r>
              <a:rPr lang="de-DE" sz="2400" b="0" baseline="30000" dirty="0" err="1">
                <a:latin typeface="+mn-lt"/>
              </a:rPr>
              <a:t>i</a:t>
            </a:r>
            <a:r>
              <a:rPr lang="de-DE" sz="2400" b="0" dirty="0">
                <a:latin typeface="+mn-lt"/>
              </a:rPr>
              <a:t> </a:t>
            </a:r>
            <a:r>
              <a:rPr lang="de-DE" sz="2400" b="0" dirty="0" err="1">
                <a:latin typeface="+mn-lt"/>
              </a:rPr>
              <a:t>should</a:t>
            </a:r>
            <a:r>
              <a:rPr lang="de-DE" sz="2400" b="0" dirty="0">
                <a:latin typeface="+mn-lt"/>
              </a:rPr>
              <a:t> </a:t>
            </a:r>
            <a:r>
              <a:rPr lang="de-DE" sz="2400" b="0" dirty="0" err="1">
                <a:latin typeface="+mn-lt"/>
              </a:rPr>
              <a:t>include</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electrical</a:t>
            </a:r>
            <a:r>
              <a:rPr lang="de-DE" sz="2400" b="0" dirty="0">
                <a:latin typeface="+mn-lt"/>
              </a:rPr>
              <a:t> </a:t>
            </a:r>
            <a:r>
              <a:rPr lang="de-DE" sz="2400" b="0" dirty="0" err="1">
                <a:latin typeface="+mn-lt"/>
              </a:rPr>
              <a:t>part</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generator</a:t>
            </a:r>
            <a:r>
              <a:rPr lang="de-DE" sz="2400" b="0" dirty="0">
                <a:latin typeface="+mn-lt"/>
              </a:rPr>
              <a:t> and </a:t>
            </a:r>
            <a:r>
              <a:rPr lang="de-DE" sz="2400" b="0" dirty="0" err="1">
                <a:latin typeface="+mn-lt"/>
              </a:rPr>
              <a:t>the</a:t>
            </a:r>
            <a:r>
              <a:rPr lang="de-DE" sz="2400" b="0" dirty="0">
                <a:latin typeface="+mn-lt"/>
              </a:rPr>
              <a:t> </a:t>
            </a:r>
            <a:r>
              <a:rPr lang="de-DE" sz="2400" b="0" dirty="0" err="1">
                <a:latin typeface="+mn-lt"/>
              </a:rPr>
              <a:t>grid</a:t>
            </a:r>
            <a:r>
              <a:rPr lang="de-DE" sz="2400" b="0" dirty="0">
                <a:latin typeface="+mn-lt"/>
              </a:rPr>
              <a:t> </a:t>
            </a:r>
          </a:p>
          <a:p>
            <a:pPr marL="342900" indent="-342900">
              <a:buFont typeface="Wingdings" panose="05000000000000000000" pitchFamily="2" charset="2"/>
              <a:buChar char="§"/>
            </a:pPr>
            <a:endParaRPr lang="de-DE" sz="2400" b="0" dirty="0">
              <a:latin typeface="+mn-lt"/>
            </a:endParaRPr>
          </a:p>
          <a:p>
            <a:pPr marL="342900" indent="-342900">
              <a:buFont typeface="Wingdings" panose="05000000000000000000" pitchFamily="2" charset="2"/>
              <a:buChar char="§"/>
            </a:pPr>
            <a:r>
              <a:rPr lang="de-DE" sz="2400" b="0" dirty="0">
                <a:latin typeface="+mn-lt"/>
              </a:rPr>
              <a:t>In </a:t>
            </a:r>
            <a:r>
              <a:rPr lang="de-DE" sz="2400" b="0" dirty="0" err="1">
                <a:latin typeface="+mn-lt"/>
              </a:rPr>
              <a:t>the</a:t>
            </a:r>
            <a:r>
              <a:rPr lang="de-DE" sz="2400" b="0" dirty="0">
                <a:latin typeface="+mn-lt"/>
              </a:rPr>
              <a:t> </a:t>
            </a:r>
            <a:r>
              <a:rPr lang="de-DE" sz="2400" b="0" dirty="0" err="1">
                <a:latin typeface="+mn-lt"/>
              </a:rPr>
              <a:t>following</a:t>
            </a:r>
            <a:r>
              <a:rPr lang="de-DE" sz="2400" b="0" dirty="0">
                <a:latin typeface="+mn-lt"/>
              </a:rPr>
              <a:t> </a:t>
            </a:r>
            <a:r>
              <a:rPr lang="de-DE" sz="2400" b="0" dirty="0" err="1">
                <a:latin typeface="+mn-lt"/>
              </a:rPr>
              <a:t>presentation</a:t>
            </a:r>
            <a:r>
              <a:rPr lang="de-DE" sz="2400" b="0" dirty="0">
                <a:latin typeface="+mn-lt"/>
              </a:rPr>
              <a:t> </a:t>
            </a:r>
            <a:r>
              <a:rPr lang="de-DE" sz="2400" b="0" dirty="0" err="1">
                <a:latin typeface="+mn-lt"/>
              </a:rPr>
              <a:t>we</a:t>
            </a:r>
            <a:r>
              <a:rPr lang="de-DE" sz="2400" b="0" dirty="0">
                <a:latin typeface="+mn-lt"/>
              </a:rPr>
              <a:t> </a:t>
            </a:r>
            <a:r>
              <a:rPr lang="de-DE" sz="2400" b="0" dirty="0" err="1">
                <a:latin typeface="+mn-lt"/>
              </a:rPr>
              <a:t>start</a:t>
            </a:r>
            <a:r>
              <a:rPr lang="de-DE" sz="2400" b="0" dirty="0">
                <a:latin typeface="+mn-lt"/>
              </a:rPr>
              <a:t> </a:t>
            </a:r>
            <a:r>
              <a:rPr lang="de-DE" sz="2400" b="0" dirty="0" err="1">
                <a:latin typeface="+mn-lt"/>
              </a:rPr>
              <a:t>with</a:t>
            </a:r>
            <a:r>
              <a:rPr lang="de-DE" sz="2400" b="0" dirty="0">
                <a:latin typeface="+mn-lt"/>
              </a:rPr>
              <a:t> a </a:t>
            </a:r>
            <a:r>
              <a:rPr lang="de-DE" sz="2400" b="0" dirty="0" err="1">
                <a:latin typeface="+mn-lt"/>
              </a:rPr>
              <a:t>very</a:t>
            </a:r>
            <a:r>
              <a:rPr lang="de-DE" sz="2400" b="0" dirty="0">
                <a:latin typeface="+mn-lt"/>
              </a:rPr>
              <a:t> </a:t>
            </a:r>
            <a:r>
              <a:rPr lang="de-DE" sz="2400" dirty="0">
                <a:solidFill>
                  <a:srgbClr val="0000FF"/>
                </a:solidFill>
                <a:latin typeface="+mn-lt"/>
              </a:rPr>
              <a:t>simple</a:t>
            </a:r>
            <a:r>
              <a:rPr lang="de-DE" sz="2400" b="0" dirty="0">
                <a:solidFill>
                  <a:srgbClr val="0000FF"/>
                </a:solidFill>
                <a:latin typeface="+mn-lt"/>
              </a:rPr>
              <a:t> </a:t>
            </a:r>
            <a:r>
              <a:rPr lang="de-DE" sz="2400" dirty="0">
                <a:solidFill>
                  <a:srgbClr val="0000FF"/>
                </a:solidFill>
                <a:latin typeface="+mn-lt"/>
              </a:rPr>
              <a:t>Model</a:t>
            </a:r>
            <a:r>
              <a:rPr lang="de-DE" sz="2400" b="0" dirty="0">
                <a:solidFill>
                  <a:srgbClr val="0000FF"/>
                </a:solidFill>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dirty="0" err="1">
                <a:solidFill>
                  <a:srgbClr val="0000FF"/>
                </a:solidFill>
                <a:latin typeface="+mn-lt"/>
              </a:rPr>
              <a:t>Electrical</a:t>
            </a:r>
            <a:r>
              <a:rPr lang="de-DE" sz="2400" dirty="0">
                <a:solidFill>
                  <a:srgbClr val="0000FF"/>
                </a:solidFill>
                <a:latin typeface="+mn-lt"/>
              </a:rPr>
              <a:t> </a:t>
            </a:r>
            <a:r>
              <a:rPr lang="de-DE" sz="2400" dirty="0" err="1">
                <a:solidFill>
                  <a:srgbClr val="0000FF"/>
                </a:solidFill>
                <a:latin typeface="+mn-lt"/>
              </a:rPr>
              <a:t>Grid</a:t>
            </a:r>
            <a:r>
              <a:rPr lang="de-DE" sz="2400" dirty="0">
                <a:solidFill>
                  <a:srgbClr val="0000FF"/>
                </a:solidFill>
                <a:latin typeface="+mn-lt"/>
              </a:rPr>
              <a:t> </a:t>
            </a:r>
            <a:r>
              <a:rPr lang="de-DE" sz="2400" b="0" dirty="0">
                <a:solidFill>
                  <a:srgbClr val="0000FF"/>
                </a:solidFill>
                <a:latin typeface="+mn-lt"/>
              </a:rPr>
              <a:t>plus</a:t>
            </a:r>
            <a:r>
              <a:rPr lang="de-DE" sz="2400" b="0" dirty="0">
                <a:latin typeface="+mn-lt"/>
              </a:rPr>
              <a:t> </a:t>
            </a:r>
            <a:r>
              <a:rPr lang="de-DE" sz="2400" dirty="0">
                <a:solidFill>
                  <a:srgbClr val="0000FF"/>
                </a:solidFill>
                <a:latin typeface="+mn-lt"/>
              </a:rPr>
              <a:t>Generator</a:t>
            </a:r>
            <a:r>
              <a:rPr lang="de-DE" sz="2400" b="0" dirty="0">
                <a:latin typeface="+mn-lt"/>
              </a:rPr>
              <a:t> </a:t>
            </a:r>
            <a:r>
              <a:rPr lang="de-DE" sz="2400" b="0" dirty="0" err="1">
                <a:latin typeface="+mn-lt"/>
              </a:rPr>
              <a:t>with</a:t>
            </a:r>
            <a:r>
              <a:rPr lang="de-DE" sz="2400" b="0" dirty="0">
                <a:latin typeface="+mn-lt"/>
              </a:rPr>
              <a:t> Series </a:t>
            </a:r>
            <a:r>
              <a:rPr lang="de-DE" sz="2400" b="0" dirty="0" err="1">
                <a:latin typeface="+mn-lt"/>
              </a:rPr>
              <a:t>compensation</a:t>
            </a:r>
            <a:r>
              <a:rPr lang="de-DE" sz="2400" b="0" dirty="0">
                <a:latin typeface="+mn-lt"/>
              </a:rPr>
              <a:t>.</a:t>
            </a:r>
          </a:p>
        </p:txBody>
      </p:sp>
    </p:spTree>
    <p:extLst>
      <p:ext uri="{BB962C8B-B14F-4D97-AF65-F5344CB8AC3E}">
        <p14:creationId xmlns:p14="http://schemas.microsoft.com/office/powerpoint/2010/main" val="2131927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C0D7CE-071C-BD58-18FB-7809E65F5E93}"/>
              </a:ext>
            </a:extLst>
          </p:cNvPr>
          <p:cNvSpPr txBox="1"/>
          <p:nvPr/>
        </p:nvSpPr>
        <p:spPr>
          <a:xfrm>
            <a:off x="1079326" y="138163"/>
            <a:ext cx="10033347" cy="830997"/>
          </a:xfrm>
          <a:prstGeom prst="rect">
            <a:avLst/>
          </a:prstGeom>
          <a:noFill/>
        </p:spPr>
        <p:txBody>
          <a:bodyPr wrap="square">
            <a:spAutoFit/>
          </a:bodyPr>
          <a:lstStyle/>
          <a:p>
            <a:pPr marR="0" lvl="0" algn="l" defTabSz="914400" rtl="0" eaLnBrk="1" fontAlgn="base" latinLnBrk="0" hangingPunct="1">
              <a:lnSpc>
                <a:spcPct val="100000"/>
              </a:lnSpc>
              <a:spcBef>
                <a:spcPct val="0"/>
              </a:spcBef>
              <a:spcAft>
                <a:spcPct val="0"/>
              </a:spcAft>
              <a:buClrTx/>
              <a:buSzTx/>
              <a:tabLst/>
              <a:defRPr/>
            </a:pP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A simple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Model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Series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Compensation</a:t>
            </a: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R="0" lvl="0" algn="l" defTabSz="914400" rtl="0" eaLnBrk="1" fontAlgn="base" latinLnBrk="0" hangingPunct="1">
              <a:lnSpc>
                <a:spcPct val="100000"/>
              </a:lnSpc>
              <a:spcBef>
                <a:spcPct val="0"/>
              </a:spcBef>
              <a:spcAft>
                <a:spcPct val="0"/>
              </a:spcAft>
              <a:buClrTx/>
              <a:buSzTx/>
              <a:tabLst/>
              <a:defRPr/>
            </a:pPr>
            <a:r>
              <a:rPr lang="de-DE" altLang="de-DE" sz="2400" b="0" dirty="0">
                <a:latin typeface="Arial" charset="0"/>
              </a:rPr>
              <a:t>Transmission Lines </a:t>
            </a:r>
            <a:r>
              <a:rPr lang="de-DE" altLang="de-DE" sz="2400" b="0" dirty="0" err="1">
                <a:latin typeface="Arial" charset="0"/>
              </a:rPr>
              <a:t>with</a:t>
            </a:r>
            <a:r>
              <a:rPr lang="de-DE" altLang="de-DE" sz="2400" b="0" dirty="0">
                <a:latin typeface="Arial" charset="0"/>
              </a:rPr>
              <a:t> Series </a:t>
            </a:r>
            <a:r>
              <a:rPr lang="de-DE" altLang="de-DE" sz="2400" b="0" dirty="0" err="1">
                <a:latin typeface="Arial" charset="0"/>
              </a:rPr>
              <a:t>Compensation</a:t>
            </a:r>
            <a:endParaRPr kumimoji="0" lang="de-DE" altLang="de-DE" sz="2400" b="0" i="0" u="none" strike="noStrike" kern="1200" cap="none" spc="0" normalizeH="0" baseline="0" noProof="0" dirty="0">
              <a:ln>
                <a:noFill/>
              </a:ln>
              <a:effectLst/>
              <a:uLnTx/>
              <a:uFillTx/>
              <a:latin typeface="Arial" charset="0"/>
              <a:ea typeface="+mn-ea"/>
              <a:cs typeface="+mn-cs"/>
            </a:endParaRPr>
          </a:p>
        </p:txBody>
      </p:sp>
      <p:sp>
        <p:nvSpPr>
          <p:cNvPr id="2" name="Textfeld 1">
            <a:extLst>
              <a:ext uri="{FF2B5EF4-FFF2-40B4-BE49-F238E27FC236}">
                <a16:creationId xmlns:a16="http://schemas.microsoft.com/office/drawing/2014/main" id="{7255E9EB-DC64-A25A-D60C-25EC09A41007}"/>
              </a:ext>
            </a:extLst>
          </p:cNvPr>
          <p:cNvSpPr txBox="1"/>
          <p:nvPr/>
        </p:nvSpPr>
        <p:spPr>
          <a:xfrm>
            <a:off x="1079326" y="1346200"/>
            <a:ext cx="10134774" cy="5262979"/>
          </a:xfrm>
          <a:prstGeom prst="rect">
            <a:avLst/>
          </a:prstGeom>
          <a:noFill/>
        </p:spPr>
        <p:txBody>
          <a:bodyPr wrap="square" rtlCol="0">
            <a:spAutoFit/>
          </a:bodyPr>
          <a:lstStyle/>
          <a:p>
            <a:pPr marL="342900" indent="-342900">
              <a:buFont typeface="Wingdings" panose="05000000000000000000" pitchFamily="2" charset="2"/>
              <a:buChar char="§"/>
            </a:pPr>
            <a:r>
              <a:rPr lang="de-DE" sz="2400" b="0" dirty="0">
                <a:latin typeface="+mn-lt"/>
              </a:rPr>
              <a:t>Transmission Lines </a:t>
            </a:r>
            <a:r>
              <a:rPr lang="de-DE" sz="2400" b="0" dirty="0" err="1">
                <a:latin typeface="+mn-lt"/>
              </a:rPr>
              <a:t>are</a:t>
            </a:r>
            <a:r>
              <a:rPr lang="de-DE" sz="2400" b="0" dirty="0">
                <a:latin typeface="+mn-lt"/>
              </a:rPr>
              <a:t> </a:t>
            </a:r>
            <a:r>
              <a:rPr lang="de-DE" sz="2400" b="0" dirty="0" err="1">
                <a:latin typeface="+mn-lt"/>
              </a:rPr>
              <a:t>mainly</a:t>
            </a:r>
            <a:r>
              <a:rPr lang="de-DE" sz="2400" b="0" dirty="0">
                <a:latin typeface="+mn-lt"/>
              </a:rPr>
              <a:t> </a:t>
            </a:r>
            <a:r>
              <a:rPr lang="de-DE" sz="2400" b="0" dirty="0" err="1">
                <a:latin typeface="+mn-lt"/>
              </a:rPr>
              <a:t>characterized</a:t>
            </a:r>
            <a:r>
              <a:rPr lang="de-DE" sz="2400" b="0" dirty="0">
                <a:latin typeface="+mn-lt"/>
              </a:rPr>
              <a:t> by </a:t>
            </a:r>
            <a:r>
              <a:rPr lang="de-DE" sz="2400" b="0" dirty="0" err="1">
                <a:latin typeface="+mn-lt"/>
              </a:rPr>
              <a:t>series</a:t>
            </a:r>
            <a:r>
              <a:rPr lang="de-DE" sz="2400" b="0" dirty="0">
                <a:latin typeface="+mn-lt"/>
              </a:rPr>
              <a:t> </a:t>
            </a:r>
          </a:p>
          <a:p>
            <a:r>
              <a:rPr lang="de-DE" sz="2400" b="0" dirty="0">
                <a:latin typeface="+mn-lt"/>
              </a:rPr>
              <a:t>     </a:t>
            </a:r>
            <a:r>
              <a:rPr lang="de-DE" sz="2400" b="0" dirty="0" err="1">
                <a:latin typeface="+mn-lt"/>
              </a:rPr>
              <a:t>Inductive</a:t>
            </a:r>
            <a:r>
              <a:rPr lang="de-DE" sz="2400" b="0" dirty="0">
                <a:latin typeface="+mn-lt"/>
              </a:rPr>
              <a:t> </a:t>
            </a:r>
            <a:r>
              <a:rPr lang="de-DE" sz="2400" b="0" dirty="0" err="1">
                <a:latin typeface="+mn-lt"/>
              </a:rPr>
              <a:t>Reactance</a:t>
            </a:r>
            <a:r>
              <a:rPr lang="de-DE" sz="2400" b="0" dirty="0">
                <a:latin typeface="+mn-lt"/>
              </a:rPr>
              <a:t> X</a:t>
            </a:r>
            <a:r>
              <a:rPr lang="de-DE" sz="2400" b="0" baseline="-25000" dirty="0">
                <a:latin typeface="+mn-lt"/>
              </a:rPr>
              <a:t>L</a:t>
            </a:r>
            <a:r>
              <a:rPr lang="de-DE" sz="2400" b="0" dirty="0">
                <a:latin typeface="+mn-lt"/>
              </a:rPr>
              <a:t> = L </a:t>
            </a:r>
            <a:r>
              <a:rPr lang="el-GR" sz="2400" b="0" dirty="0">
                <a:latin typeface="+mn-lt"/>
              </a:rPr>
              <a:t>ω</a:t>
            </a:r>
            <a:r>
              <a:rPr lang="de-DE" sz="2400" b="0" baseline="-25000" dirty="0">
                <a:latin typeface="+mn-lt"/>
              </a:rPr>
              <a:t>S</a:t>
            </a:r>
            <a:r>
              <a:rPr lang="de-DE" sz="2400" b="0" dirty="0">
                <a:latin typeface="+mn-lt"/>
              </a:rPr>
              <a:t> and by Resistance R</a:t>
            </a:r>
          </a:p>
          <a:p>
            <a:endParaRPr lang="de-DE" sz="2400" b="0" dirty="0">
              <a:latin typeface="+mn-lt"/>
            </a:endParaRPr>
          </a:p>
          <a:p>
            <a:endParaRPr lang="de-DE" sz="2400" b="0" dirty="0">
              <a:latin typeface="+mn-lt"/>
            </a:endParaRPr>
          </a:p>
          <a:p>
            <a:endParaRPr lang="de-DE" sz="2400" b="0" dirty="0">
              <a:latin typeface="+mn-lt"/>
            </a:endParaRPr>
          </a:p>
          <a:p>
            <a:pPr marL="342900" indent="-342900">
              <a:buFont typeface="Wingdings" panose="05000000000000000000" pitchFamily="2" charset="2"/>
              <a:buChar char="§"/>
            </a:pPr>
            <a:r>
              <a:rPr lang="de-DE" sz="2400" b="0" dirty="0">
                <a:latin typeface="+mn-lt"/>
              </a:rPr>
              <a:t>The X</a:t>
            </a:r>
            <a:r>
              <a:rPr lang="de-DE" sz="2400" b="0" baseline="-25000" dirty="0">
                <a:latin typeface="+mn-lt"/>
              </a:rPr>
              <a:t>L</a:t>
            </a:r>
            <a:r>
              <a:rPr lang="de-DE" sz="2400" b="0" dirty="0">
                <a:latin typeface="+mn-lt"/>
              </a:rPr>
              <a:t> </a:t>
            </a:r>
            <a:r>
              <a:rPr lang="de-DE" sz="2400" b="0" dirty="0" err="1">
                <a:latin typeface="+mn-lt"/>
              </a:rPr>
              <a:t>value</a:t>
            </a:r>
            <a:r>
              <a:rPr lang="de-DE" sz="2400" b="0" dirty="0">
                <a:latin typeface="+mn-lt"/>
              </a:rPr>
              <a:t> </a:t>
            </a:r>
            <a:r>
              <a:rPr lang="de-DE" sz="2400" b="0" dirty="0" err="1">
                <a:latin typeface="+mn-lt"/>
              </a:rPr>
              <a:t>can</a:t>
            </a:r>
            <a:r>
              <a:rPr lang="de-DE" sz="2400" b="0" dirty="0">
                <a:latin typeface="+mn-lt"/>
              </a:rPr>
              <a:t> </a:t>
            </a:r>
            <a:r>
              <a:rPr lang="de-DE" sz="2400" b="0" dirty="0" err="1">
                <a:latin typeface="+mn-lt"/>
              </a:rPr>
              <a:t>limit</a:t>
            </a:r>
            <a:r>
              <a:rPr lang="de-DE" sz="2400" b="0" dirty="0">
                <a:latin typeface="+mn-lt"/>
              </a:rPr>
              <a:t> </a:t>
            </a:r>
            <a:r>
              <a:rPr lang="de-DE" sz="2400" b="0" dirty="0" err="1">
                <a:latin typeface="+mn-lt"/>
              </a:rPr>
              <a:t>the</a:t>
            </a:r>
            <a:r>
              <a:rPr lang="de-DE" sz="2400" b="0" dirty="0">
                <a:latin typeface="+mn-lt"/>
              </a:rPr>
              <a:t> maximum </a:t>
            </a:r>
            <a:r>
              <a:rPr lang="de-DE" sz="2400" b="0" dirty="0" err="1">
                <a:latin typeface="+mn-lt"/>
              </a:rPr>
              <a:t>allowable</a:t>
            </a:r>
            <a:r>
              <a:rPr lang="de-DE" sz="2400" b="0" dirty="0">
                <a:latin typeface="+mn-lt"/>
              </a:rPr>
              <a:t> </a:t>
            </a:r>
            <a:r>
              <a:rPr lang="de-DE" sz="2400" b="0" dirty="0" err="1">
                <a:latin typeface="+mn-lt"/>
              </a:rPr>
              <a:t>transfer</a:t>
            </a:r>
            <a:r>
              <a:rPr lang="de-DE" sz="2400" b="0" dirty="0">
                <a:latin typeface="+mn-lt"/>
              </a:rPr>
              <a:t>, </a:t>
            </a:r>
            <a:r>
              <a:rPr lang="de-DE" sz="2400" b="0" dirty="0" err="1">
                <a:latin typeface="+mn-lt"/>
              </a:rPr>
              <a:t>especially</a:t>
            </a:r>
            <a:r>
              <a:rPr lang="de-DE" sz="2400" b="0" dirty="0">
                <a:latin typeface="+mn-lt"/>
              </a:rPr>
              <a:t> </a:t>
            </a:r>
            <a:r>
              <a:rPr lang="de-DE" sz="2400" b="0" dirty="0" err="1">
                <a:latin typeface="+mn-lt"/>
              </a:rPr>
              <a:t>across</a:t>
            </a:r>
            <a:r>
              <a:rPr lang="de-DE" sz="2400" b="0" dirty="0">
                <a:latin typeface="+mn-lt"/>
              </a:rPr>
              <a:t> </a:t>
            </a:r>
            <a:r>
              <a:rPr lang="de-DE" sz="2400" b="0" dirty="0" err="1">
                <a:latin typeface="+mn-lt"/>
              </a:rPr>
              <a:t>long</a:t>
            </a:r>
            <a:r>
              <a:rPr lang="de-DE" sz="2400" b="0" dirty="0">
                <a:latin typeface="+mn-lt"/>
              </a:rPr>
              <a:t> </a:t>
            </a:r>
            <a:r>
              <a:rPr lang="de-DE" sz="2400" b="0" dirty="0" err="1">
                <a:latin typeface="+mn-lt"/>
              </a:rPr>
              <a:t>lines</a:t>
            </a:r>
            <a:endParaRPr lang="de-DE" sz="2400" b="0" dirty="0">
              <a:latin typeface="+mn-lt"/>
            </a:endParaRPr>
          </a:p>
          <a:p>
            <a:pPr marL="342900" indent="-342900">
              <a:buFont typeface="Wingdings" panose="05000000000000000000" pitchFamily="2" charset="2"/>
              <a:buChar char="§"/>
            </a:pPr>
            <a:endParaRPr lang="de-DE" sz="2400" b="0" dirty="0">
              <a:latin typeface="+mn-lt"/>
            </a:endParaRPr>
          </a:p>
          <a:p>
            <a:pPr marL="342900" indent="-342900">
              <a:buFont typeface="Wingdings" panose="05000000000000000000" pitchFamily="2" charset="2"/>
              <a:buChar char="§"/>
            </a:pPr>
            <a:r>
              <a:rPr lang="de-DE" sz="2400" b="0" dirty="0">
                <a:latin typeface="+mn-lt"/>
              </a:rPr>
              <a:t>Additional in </a:t>
            </a:r>
            <a:r>
              <a:rPr lang="de-DE" sz="2400" b="0" dirty="0" err="1">
                <a:latin typeface="+mn-lt"/>
              </a:rPr>
              <a:t>series-connected</a:t>
            </a:r>
            <a:r>
              <a:rPr lang="de-DE" sz="2400" b="0" dirty="0">
                <a:latin typeface="+mn-lt"/>
              </a:rPr>
              <a:t> </a:t>
            </a:r>
            <a:r>
              <a:rPr lang="de-DE" sz="2400" b="0" dirty="0" err="1">
                <a:latin typeface="+mn-lt"/>
              </a:rPr>
              <a:t>capacitors</a:t>
            </a:r>
            <a:r>
              <a:rPr lang="de-DE" sz="2400" b="0" dirty="0">
                <a:latin typeface="+mn-lt"/>
              </a:rPr>
              <a:t> X</a:t>
            </a:r>
            <a:r>
              <a:rPr lang="de-DE" sz="2400" b="0" baseline="-25000" dirty="0">
                <a:latin typeface="+mn-lt"/>
              </a:rPr>
              <a:t>C</a:t>
            </a:r>
            <a:r>
              <a:rPr lang="de-DE" sz="2400" b="0" dirty="0">
                <a:latin typeface="+mn-lt"/>
              </a:rPr>
              <a:t> = 1/ (C </a:t>
            </a:r>
            <a:r>
              <a:rPr lang="de-DE" sz="2400" b="0" dirty="0">
                <a:latin typeface="Arial" panose="020B0604020202020204" pitchFamily="34" charset="0"/>
                <a:cs typeface="Arial" panose="020B0604020202020204" pitchFamily="34" charset="0"/>
              </a:rPr>
              <a:t>ꞷ</a:t>
            </a:r>
            <a:r>
              <a:rPr lang="de-DE" sz="2400" b="0" baseline="-25000" dirty="0">
                <a:latin typeface="Arial" panose="020B0604020202020204" pitchFamily="34" charset="0"/>
                <a:cs typeface="Arial" panose="020B0604020202020204" pitchFamily="34" charset="0"/>
              </a:rPr>
              <a:t>S</a:t>
            </a:r>
            <a:r>
              <a:rPr lang="de-DE" sz="2400" b="0" dirty="0">
                <a:latin typeface="Arial" panose="020B0604020202020204" pitchFamily="34" charset="0"/>
                <a:cs typeface="Arial" panose="020B0604020202020204" pitchFamily="34" charset="0"/>
              </a:rPr>
              <a:t>)</a:t>
            </a:r>
            <a:r>
              <a:rPr lang="de-DE" sz="2400" b="0" dirty="0">
                <a:latin typeface="+mn-lt"/>
              </a:rPr>
              <a:t> </a:t>
            </a:r>
            <a:r>
              <a:rPr lang="de-DE" sz="2400" b="0" dirty="0" err="1">
                <a:latin typeface="+mn-lt"/>
              </a:rPr>
              <a:t>reduce</a:t>
            </a:r>
            <a:r>
              <a:rPr lang="de-DE" sz="2400" b="0" dirty="0">
                <a:latin typeface="+mn-lt"/>
              </a:rPr>
              <a:t> </a:t>
            </a:r>
            <a:r>
              <a:rPr lang="de-DE" sz="2400" b="0" dirty="0" err="1">
                <a:latin typeface="+mn-lt"/>
              </a:rPr>
              <a:t>the</a:t>
            </a:r>
            <a:r>
              <a:rPr lang="de-DE" sz="2400" b="0" dirty="0">
                <a:latin typeface="+mn-lt"/>
              </a:rPr>
              <a:t> total </a:t>
            </a:r>
            <a:r>
              <a:rPr lang="de-DE" sz="2400" b="0" dirty="0" err="1">
                <a:latin typeface="+mn-lt"/>
              </a:rPr>
              <a:t>reactance</a:t>
            </a:r>
            <a:r>
              <a:rPr lang="de-DE" sz="2400" b="0" dirty="0">
                <a:latin typeface="+mn-lt"/>
              </a:rPr>
              <a:t> and </a:t>
            </a:r>
            <a:r>
              <a:rPr lang="de-DE" sz="2400" b="0" dirty="0" err="1">
                <a:latin typeface="+mn-lt"/>
              </a:rPr>
              <a:t>increase</a:t>
            </a:r>
            <a:r>
              <a:rPr lang="de-DE" sz="2400" b="0" dirty="0">
                <a:latin typeface="+mn-lt"/>
              </a:rPr>
              <a:t> </a:t>
            </a:r>
            <a:r>
              <a:rPr lang="de-DE" sz="2400" b="0" dirty="0" err="1">
                <a:latin typeface="+mn-lt"/>
              </a:rPr>
              <a:t>the</a:t>
            </a:r>
            <a:r>
              <a:rPr lang="de-DE" sz="2400" b="0" dirty="0">
                <a:latin typeface="+mn-lt"/>
              </a:rPr>
              <a:t> maximum </a:t>
            </a:r>
            <a:r>
              <a:rPr lang="de-DE" sz="2400" b="0" dirty="0" err="1">
                <a:latin typeface="+mn-lt"/>
              </a:rPr>
              <a:t>transfer</a:t>
            </a:r>
            <a:r>
              <a:rPr lang="de-DE" sz="2400" b="0" dirty="0">
                <a:latin typeface="+mn-lt"/>
              </a:rPr>
              <a:t> </a:t>
            </a:r>
            <a:r>
              <a:rPr lang="de-DE" sz="2400" b="0" dirty="0" err="1">
                <a:latin typeface="+mn-lt"/>
              </a:rPr>
              <a:t>across</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line</a:t>
            </a:r>
            <a:r>
              <a:rPr lang="de-DE" sz="2400" b="0" dirty="0">
                <a:latin typeface="+mn-lt"/>
              </a:rPr>
              <a:t>.</a:t>
            </a:r>
          </a:p>
          <a:p>
            <a:endParaRPr lang="de-DE" sz="2400" b="0" dirty="0">
              <a:latin typeface="+mn-lt"/>
            </a:endParaRPr>
          </a:p>
          <a:p>
            <a:endParaRPr lang="de-DE" sz="2400" b="0" dirty="0">
              <a:latin typeface="+mn-lt"/>
            </a:endParaRPr>
          </a:p>
          <a:p>
            <a:endParaRPr lang="de-DE" sz="2400" b="0" dirty="0">
              <a:latin typeface="+mn-lt"/>
            </a:endParaRPr>
          </a:p>
          <a:p>
            <a:endParaRPr lang="de-DE" sz="2400" b="0" dirty="0">
              <a:latin typeface="+mn-lt"/>
            </a:endParaRPr>
          </a:p>
        </p:txBody>
      </p:sp>
      <p:pic>
        <p:nvPicPr>
          <p:cNvPr id="5" name="Grafik 4">
            <a:extLst>
              <a:ext uri="{FF2B5EF4-FFF2-40B4-BE49-F238E27FC236}">
                <a16:creationId xmlns:a16="http://schemas.microsoft.com/office/drawing/2014/main" id="{64AA7FD0-0411-7726-2E69-C0176A465DDF}"/>
              </a:ext>
            </a:extLst>
          </p:cNvPr>
          <p:cNvPicPr>
            <a:picLocks noChangeAspect="1"/>
          </p:cNvPicPr>
          <p:nvPr/>
        </p:nvPicPr>
        <p:blipFill>
          <a:blip r:embed="rId3"/>
          <a:stretch>
            <a:fillRect/>
          </a:stretch>
        </p:blipFill>
        <p:spPr>
          <a:xfrm>
            <a:off x="1967214" y="2247900"/>
            <a:ext cx="5830586" cy="1041399"/>
          </a:xfrm>
          <a:prstGeom prst="rect">
            <a:avLst/>
          </a:prstGeom>
        </p:spPr>
      </p:pic>
      <p:pic>
        <p:nvPicPr>
          <p:cNvPr id="7" name="Grafik 6">
            <a:extLst>
              <a:ext uri="{FF2B5EF4-FFF2-40B4-BE49-F238E27FC236}">
                <a16:creationId xmlns:a16="http://schemas.microsoft.com/office/drawing/2014/main" id="{1BD1416C-C694-C472-ACD5-5099662300BD}"/>
              </a:ext>
            </a:extLst>
          </p:cNvPr>
          <p:cNvPicPr>
            <a:picLocks noChangeAspect="1"/>
          </p:cNvPicPr>
          <p:nvPr/>
        </p:nvPicPr>
        <p:blipFill>
          <a:blip r:embed="rId4"/>
          <a:stretch>
            <a:fillRect/>
          </a:stretch>
        </p:blipFill>
        <p:spPr>
          <a:xfrm>
            <a:off x="2997200" y="5181600"/>
            <a:ext cx="5156200" cy="1209553"/>
          </a:xfrm>
          <a:prstGeom prst="rect">
            <a:avLst/>
          </a:prstGeom>
        </p:spPr>
      </p:pic>
    </p:spTree>
    <p:extLst>
      <p:ext uri="{BB962C8B-B14F-4D97-AF65-F5344CB8AC3E}">
        <p14:creationId xmlns:p14="http://schemas.microsoft.com/office/powerpoint/2010/main" val="3459315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C0D7CE-071C-BD58-18FB-7809E65F5E93}"/>
              </a:ext>
            </a:extLst>
          </p:cNvPr>
          <p:cNvSpPr txBox="1"/>
          <p:nvPr/>
        </p:nvSpPr>
        <p:spPr>
          <a:xfrm>
            <a:off x="1079326" y="138163"/>
            <a:ext cx="10033347" cy="830997"/>
          </a:xfrm>
          <a:prstGeom prst="rect">
            <a:avLst/>
          </a:prstGeom>
          <a:noFill/>
        </p:spPr>
        <p:txBody>
          <a:bodyPr wrap="square">
            <a:spAutoFit/>
          </a:bodyPr>
          <a:lstStyle/>
          <a:p>
            <a:pPr marR="0" lvl="0" algn="l" defTabSz="914400" rtl="0" eaLnBrk="1" fontAlgn="base" latinLnBrk="0" hangingPunct="1">
              <a:lnSpc>
                <a:spcPct val="100000"/>
              </a:lnSpc>
              <a:spcBef>
                <a:spcPct val="0"/>
              </a:spcBef>
              <a:spcAft>
                <a:spcPct val="0"/>
              </a:spcAft>
              <a:buClrTx/>
              <a:buSzTx/>
              <a:tabLst/>
              <a:defRPr/>
            </a:pP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A simple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Model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Series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Compensation</a:t>
            </a: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R="0" lvl="0" algn="l" defTabSz="914400" rtl="0" eaLnBrk="1" fontAlgn="base" latinLnBrk="0" hangingPunct="1">
              <a:lnSpc>
                <a:spcPct val="100000"/>
              </a:lnSpc>
              <a:spcBef>
                <a:spcPct val="0"/>
              </a:spcBef>
              <a:spcAft>
                <a:spcPct val="0"/>
              </a:spcAft>
              <a:buClrTx/>
              <a:buSzTx/>
              <a:tabLst/>
              <a:defRPr/>
            </a:pPr>
            <a:r>
              <a:rPr lang="de-DE" altLang="de-DE" sz="2400" b="0" dirty="0">
                <a:latin typeface="Arial" charset="0"/>
              </a:rPr>
              <a:t>Simple </a:t>
            </a:r>
            <a:r>
              <a:rPr lang="de-DE" altLang="de-DE" sz="2400" b="0" dirty="0" err="1">
                <a:latin typeface="Arial" charset="0"/>
              </a:rPr>
              <a:t>Electrical</a:t>
            </a:r>
            <a:r>
              <a:rPr lang="de-DE" altLang="de-DE" sz="2400" b="0" dirty="0">
                <a:latin typeface="Arial" charset="0"/>
              </a:rPr>
              <a:t> Circuit Model </a:t>
            </a:r>
            <a:r>
              <a:rPr lang="de-DE" altLang="de-DE" sz="2400" b="0" dirty="0" err="1">
                <a:latin typeface="Arial" charset="0"/>
              </a:rPr>
              <a:t>for</a:t>
            </a:r>
            <a:r>
              <a:rPr lang="de-DE" altLang="de-DE" sz="2400" b="0" dirty="0">
                <a:latin typeface="Arial" charset="0"/>
              </a:rPr>
              <a:t> </a:t>
            </a:r>
            <a:r>
              <a:rPr lang="de-DE" altLang="de-DE" sz="2400" b="0" dirty="0" err="1">
                <a:latin typeface="Arial" charset="0"/>
              </a:rPr>
              <a:t>the</a:t>
            </a:r>
            <a:r>
              <a:rPr lang="de-DE" altLang="de-DE" sz="2400" b="0" dirty="0">
                <a:latin typeface="Arial" charset="0"/>
              </a:rPr>
              <a:t> </a:t>
            </a:r>
            <a:r>
              <a:rPr lang="de-DE" altLang="de-DE" sz="2400" b="0" dirty="0" err="1">
                <a:latin typeface="Arial" charset="0"/>
              </a:rPr>
              <a:t>Electrical</a:t>
            </a:r>
            <a:r>
              <a:rPr lang="de-DE" altLang="de-DE" sz="2400" b="0" dirty="0">
                <a:latin typeface="Arial" charset="0"/>
              </a:rPr>
              <a:t> </a:t>
            </a:r>
            <a:r>
              <a:rPr lang="de-DE" altLang="de-DE" sz="2400" b="0" dirty="0" err="1">
                <a:latin typeface="Arial" charset="0"/>
              </a:rPr>
              <a:t>Grid</a:t>
            </a:r>
            <a:r>
              <a:rPr lang="de-DE" altLang="de-DE" sz="2400" b="0" dirty="0">
                <a:latin typeface="Arial" charset="0"/>
              </a:rPr>
              <a:t> plus Generator</a:t>
            </a:r>
            <a:endParaRPr kumimoji="0" lang="de-DE" altLang="de-DE" sz="2400" b="0" i="0" u="none" strike="noStrike" kern="1200" cap="none" spc="0" normalizeH="0" baseline="0" noProof="0" dirty="0">
              <a:ln>
                <a:noFill/>
              </a:ln>
              <a:effectLst/>
              <a:uLnTx/>
              <a:uFillTx/>
              <a:latin typeface="Arial" charset="0"/>
              <a:ea typeface="+mn-ea"/>
              <a:cs typeface="+mn-cs"/>
            </a:endParaRPr>
          </a:p>
        </p:txBody>
      </p:sp>
      <p:sp>
        <p:nvSpPr>
          <p:cNvPr id="3" name="Rechteck 2">
            <a:extLst>
              <a:ext uri="{FF2B5EF4-FFF2-40B4-BE49-F238E27FC236}">
                <a16:creationId xmlns:a16="http://schemas.microsoft.com/office/drawing/2014/main" id="{0AD875EC-AA1F-3CF7-FC8E-5170D0045D91}"/>
              </a:ext>
            </a:extLst>
          </p:cNvPr>
          <p:cNvSpPr/>
          <p:nvPr/>
        </p:nvSpPr>
        <p:spPr>
          <a:xfrm>
            <a:off x="1738265" y="1819746"/>
            <a:ext cx="774072" cy="38024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E635EC2C-C1BA-668B-CF0D-63347453D936}"/>
              </a:ext>
            </a:extLst>
          </p:cNvPr>
          <p:cNvSpPr/>
          <p:nvPr/>
        </p:nvSpPr>
        <p:spPr>
          <a:xfrm>
            <a:off x="3478793" y="1819746"/>
            <a:ext cx="774072" cy="380245"/>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60DB6BFA-5EC9-7D36-D605-03D2A05AF0AC}"/>
              </a:ext>
            </a:extLst>
          </p:cNvPr>
          <p:cNvCxnSpPr/>
          <p:nvPr/>
        </p:nvCxnSpPr>
        <p:spPr>
          <a:xfrm>
            <a:off x="5078994" y="1769951"/>
            <a:ext cx="0" cy="4979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57F0D255-1DB8-2931-C96B-0B2E87DB349B}"/>
              </a:ext>
            </a:extLst>
          </p:cNvPr>
          <p:cNvCxnSpPr/>
          <p:nvPr/>
        </p:nvCxnSpPr>
        <p:spPr>
          <a:xfrm>
            <a:off x="5187637" y="1779003"/>
            <a:ext cx="0" cy="4979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03B0D1E-68DC-0367-ACB9-202CFA92F48A}"/>
              </a:ext>
            </a:extLst>
          </p:cNvPr>
          <p:cNvCxnSpPr/>
          <p:nvPr/>
        </p:nvCxnSpPr>
        <p:spPr>
          <a:xfrm>
            <a:off x="1190530" y="3051018"/>
            <a:ext cx="48964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C8AE76E4-A9EE-DAB7-A1AD-1F1A07A6D9BB}"/>
              </a:ext>
            </a:extLst>
          </p:cNvPr>
          <p:cNvCxnSpPr>
            <a:endCxn id="3" idx="1"/>
          </p:cNvCxnSpPr>
          <p:nvPr/>
        </p:nvCxnSpPr>
        <p:spPr>
          <a:xfrm>
            <a:off x="1190530" y="2009869"/>
            <a:ext cx="5477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36AF2A14-0823-F96C-7B8E-540D3D771FDC}"/>
              </a:ext>
            </a:extLst>
          </p:cNvPr>
          <p:cNvCxnSpPr>
            <a:stCxn id="6" idx="1"/>
            <a:endCxn id="3" idx="3"/>
          </p:cNvCxnSpPr>
          <p:nvPr/>
        </p:nvCxnSpPr>
        <p:spPr>
          <a:xfrm flipH="1">
            <a:off x="2512337" y="2009869"/>
            <a:ext cx="9664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66D90EBE-DB74-C2ED-D54D-5040BDE92292}"/>
              </a:ext>
            </a:extLst>
          </p:cNvPr>
          <p:cNvCxnSpPr>
            <a:stCxn id="6" idx="3"/>
          </p:cNvCxnSpPr>
          <p:nvPr/>
        </p:nvCxnSpPr>
        <p:spPr>
          <a:xfrm>
            <a:off x="4252865" y="2009869"/>
            <a:ext cx="8261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4FFE6126-5FD8-A73F-B5CD-526F9CF2108D}"/>
              </a:ext>
            </a:extLst>
          </p:cNvPr>
          <p:cNvCxnSpPr/>
          <p:nvPr/>
        </p:nvCxnSpPr>
        <p:spPr>
          <a:xfrm>
            <a:off x="5219321" y="2000816"/>
            <a:ext cx="8766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7ECD0369-8F77-362C-2510-271B52013628}"/>
              </a:ext>
            </a:extLst>
          </p:cNvPr>
          <p:cNvCxnSpPr/>
          <p:nvPr/>
        </p:nvCxnSpPr>
        <p:spPr>
          <a:xfrm>
            <a:off x="6086945" y="2027973"/>
            <a:ext cx="0" cy="10407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feld 52">
            <a:extLst>
              <a:ext uri="{FF2B5EF4-FFF2-40B4-BE49-F238E27FC236}">
                <a16:creationId xmlns:a16="http://schemas.microsoft.com/office/drawing/2014/main" id="{EBFE86C9-34D7-3574-978C-1B182F9DFD3A}"/>
              </a:ext>
            </a:extLst>
          </p:cNvPr>
          <p:cNvSpPr txBox="1"/>
          <p:nvPr/>
        </p:nvSpPr>
        <p:spPr>
          <a:xfrm>
            <a:off x="1497598" y="1439714"/>
            <a:ext cx="4282276" cy="369332"/>
          </a:xfrm>
          <a:prstGeom prst="rect">
            <a:avLst/>
          </a:prstGeom>
          <a:noFill/>
        </p:spPr>
        <p:txBody>
          <a:bodyPr wrap="square" rtlCol="0">
            <a:spAutoFit/>
          </a:bodyPr>
          <a:lstStyle/>
          <a:p>
            <a:r>
              <a:rPr lang="de-DE" dirty="0"/>
              <a:t>      </a:t>
            </a:r>
            <a:r>
              <a:rPr lang="de-DE" b="0" dirty="0"/>
              <a:t>R       </a:t>
            </a:r>
            <a:r>
              <a:rPr lang="de-DE" b="0" dirty="0">
                <a:solidFill>
                  <a:srgbClr val="FF0000"/>
                </a:solidFill>
              </a:rPr>
              <a:t>I(t)        </a:t>
            </a:r>
            <a:r>
              <a:rPr lang="de-DE" b="0" dirty="0"/>
              <a:t>L              C</a:t>
            </a:r>
          </a:p>
        </p:txBody>
      </p:sp>
      <mc:AlternateContent xmlns:mc="http://schemas.openxmlformats.org/markup-compatibility/2006" xmlns:a14="http://schemas.microsoft.com/office/drawing/2010/main">
        <mc:Choice Requires="a14">
          <p:sp>
            <p:nvSpPr>
              <p:cNvPr id="54" name="Textfeld 53">
                <a:extLst>
                  <a:ext uri="{FF2B5EF4-FFF2-40B4-BE49-F238E27FC236}">
                    <a16:creationId xmlns:a16="http://schemas.microsoft.com/office/drawing/2014/main" id="{579678E6-DAE6-4DC5-AEA2-5866C3F207FA}"/>
                  </a:ext>
                </a:extLst>
              </p:cNvPr>
              <p:cNvSpPr txBox="1"/>
              <p:nvPr/>
            </p:nvSpPr>
            <p:spPr>
              <a:xfrm>
                <a:off x="1092673" y="2419194"/>
                <a:ext cx="4789453" cy="447687"/>
              </a:xfrm>
              <a:prstGeom prst="rect">
                <a:avLst/>
              </a:prstGeom>
              <a:noFill/>
            </p:spPr>
            <p:txBody>
              <a:bodyPr wrap="none" rtlCol="0">
                <a:spAutoFit/>
              </a:bodyPr>
              <a:lstStyle/>
              <a:p>
                <a:r>
                  <a:rPr lang="de-DE" sz="2000" dirty="0">
                    <a:latin typeface="+mn-lt"/>
                  </a:rPr>
                  <a:t>       </a:t>
                </a:r>
                <a:r>
                  <a:rPr lang="de-DE" sz="2000" b="0" dirty="0">
                    <a:latin typeface="+mn-lt"/>
                  </a:rPr>
                  <a:t>U</a:t>
                </a:r>
                <a:r>
                  <a:rPr lang="de-DE" sz="2000" b="0" baseline="-25000" dirty="0">
                    <a:latin typeface="+mn-lt"/>
                  </a:rPr>
                  <a:t>R</a:t>
                </a:r>
                <a:r>
                  <a:rPr lang="de-DE" sz="2000" b="0" dirty="0">
                    <a:latin typeface="+mn-lt"/>
                  </a:rPr>
                  <a:t>=R I        U</a:t>
                </a:r>
                <a:r>
                  <a:rPr lang="de-DE" sz="2000" b="0" baseline="-25000" dirty="0">
                    <a:latin typeface="+mn-lt"/>
                  </a:rPr>
                  <a:t>L</a:t>
                </a:r>
                <a:r>
                  <a:rPr lang="de-DE" sz="2000" b="0" dirty="0">
                    <a:latin typeface="+mn-lt"/>
                  </a:rPr>
                  <a:t>=L </a:t>
                </a:r>
                <a:r>
                  <a:rPr lang="de-DE" sz="2000" b="0" dirty="0" err="1">
                    <a:latin typeface="+mn-lt"/>
                  </a:rPr>
                  <a:t>dI</a:t>
                </a:r>
                <a:r>
                  <a:rPr lang="de-DE" sz="2000" b="0" dirty="0">
                    <a:latin typeface="+mn-lt"/>
                  </a:rPr>
                  <a:t>/</a:t>
                </a:r>
                <a:r>
                  <a:rPr lang="de-DE" sz="2000" b="0" dirty="0" err="1">
                    <a:latin typeface="+mn-lt"/>
                  </a:rPr>
                  <a:t>dt</a:t>
                </a:r>
                <a:r>
                  <a:rPr lang="de-DE" sz="2000" b="0" dirty="0">
                    <a:latin typeface="+mn-lt"/>
                  </a:rPr>
                  <a:t>   U</a:t>
                </a:r>
                <a:r>
                  <a:rPr lang="de-DE" sz="2000" b="0" baseline="-25000" dirty="0">
                    <a:latin typeface="+mn-lt"/>
                  </a:rPr>
                  <a:t>C</a:t>
                </a:r>
                <a:r>
                  <a:rPr lang="de-DE" sz="2000" b="0" dirty="0">
                    <a:latin typeface="+mn-lt"/>
                  </a:rPr>
                  <a:t>=1/C</a:t>
                </a:r>
                <a14:m>
                  <m:oMath xmlns:m="http://schemas.openxmlformats.org/officeDocument/2006/math">
                    <m:nary>
                      <m:naryPr>
                        <m:limLoc m:val="undOvr"/>
                        <m:subHide m:val="on"/>
                        <m:supHide m:val="on"/>
                        <m:ctrlPr>
                          <a:rPr lang="de-DE" sz="2000" b="0" i="1" smtClean="0">
                            <a:latin typeface="Cambria Math" panose="02040503050406030204" pitchFamily="18" charset="0"/>
                          </a:rPr>
                        </m:ctrlPr>
                      </m:naryPr>
                      <m:sub/>
                      <m:sup/>
                      <m:e>
                        <m:r>
                          <m:rPr>
                            <m:sty m:val="p"/>
                          </m:rPr>
                          <a:rPr lang="de-DE" sz="2000" b="0" i="0" smtClean="0">
                            <a:latin typeface="Cambria Math" panose="02040503050406030204" pitchFamily="18" charset="0"/>
                          </a:rPr>
                          <m:t>I</m:t>
                        </m:r>
                        <m:r>
                          <a:rPr lang="de-DE" sz="2000" b="0" i="0" smtClean="0">
                            <a:latin typeface="Cambria Math" panose="02040503050406030204" pitchFamily="18" charset="0"/>
                          </a:rPr>
                          <m:t> </m:t>
                        </m:r>
                        <m:r>
                          <m:rPr>
                            <m:sty m:val="p"/>
                          </m:rPr>
                          <a:rPr lang="de-DE" sz="2000" b="0" i="0" smtClean="0">
                            <a:latin typeface="Cambria Math" panose="02040503050406030204" pitchFamily="18" charset="0"/>
                          </a:rPr>
                          <m:t>dt</m:t>
                        </m:r>
                      </m:e>
                    </m:nary>
                  </m:oMath>
                </a14:m>
                <a:endParaRPr lang="de-DE" sz="2000" b="0" dirty="0">
                  <a:latin typeface="+mn-lt"/>
                </a:endParaRPr>
              </a:p>
            </p:txBody>
          </p:sp>
        </mc:Choice>
        <mc:Fallback xmlns="">
          <p:sp>
            <p:nvSpPr>
              <p:cNvPr id="54" name="Textfeld 53">
                <a:extLst>
                  <a:ext uri="{FF2B5EF4-FFF2-40B4-BE49-F238E27FC236}">
                    <a16:creationId xmlns:a16="http://schemas.microsoft.com/office/drawing/2014/main" id="{579678E6-DAE6-4DC5-AEA2-5866C3F207FA}"/>
                  </a:ext>
                </a:extLst>
              </p:cNvPr>
              <p:cNvSpPr txBox="1">
                <a:spLocks noRot="1" noChangeAspect="1" noMove="1" noResize="1" noEditPoints="1" noAdjustHandles="1" noChangeArrowheads="1" noChangeShapeType="1" noTextEdit="1"/>
              </p:cNvSpPr>
              <p:nvPr/>
            </p:nvSpPr>
            <p:spPr>
              <a:xfrm>
                <a:off x="1092673" y="2419194"/>
                <a:ext cx="4789453" cy="447687"/>
              </a:xfrm>
              <a:prstGeom prst="rect">
                <a:avLst/>
              </a:prstGeom>
              <a:blipFill>
                <a:blip r:embed="rId3"/>
                <a:stretch>
                  <a:fillRect t="-141096" r="-8524" b="-20137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feld 58">
                <a:extLst>
                  <a:ext uri="{FF2B5EF4-FFF2-40B4-BE49-F238E27FC236}">
                    <a16:creationId xmlns:a16="http://schemas.microsoft.com/office/drawing/2014/main" id="{36A28733-A76A-316A-E495-F47CA1EE2907}"/>
                  </a:ext>
                </a:extLst>
              </p:cNvPr>
              <p:cNvSpPr txBox="1"/>
              <p:nvPr/>
            </p:nvSpPr>
            <p:spPr>
              <a:xfrm flipV="1">
                <a:off x="1095766" y="1896930"/>
                <a:ext cx="210193"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m:t>
                      </m:r>
                    </m:oMath>
                  </m:oMathPara>
                </a14:m>
                <a:endParaRPr lang="de-DE" dirty="0"/>
              </a:p>
            </p:txBody>
          </p:sp>
        </mc:Choice>
        <mc:Fallback xmlns="">
          <p:sp>
            <p:nvSpPr>
              <p:cNvPr id="59" name="Textfeld 58">
                <a:extLst>
                  <a:ext uri="{FF2B5EF4-FFF2-40B4-BE49-F238E27FC236}">
                    <a16:creationId xmlns:a16="http://schemas.microsoft.com/office/drawing/2014/main" id="{36A28733-A76A-316A-E495-F47CA1EE2907}"/>
                  </a:ext>
                </a:extLst>
              </p:cNvPr>
              <p:cNvSpPr txBox="1">
                <a:spLocks noRot="1" noChangeAspect="1" noMove="1" noResize="1" noEditPoints="1" noAdjustHandles="1" noChangeArrowheads="1" noChangeShapeType="1" noTextEdit="1"/>
              </p:cNvSpPr>
              <p:nvPr/>
            </p:nvSpPr>
            <p:spPr>
              <a:xfrm flipV="1">
                <a:off x="1095766" y="1896930"/>
                <a:ext cx="210193" cy="276999"/>
              </a:xfrm>
              <a:prstGeom prst="rect">
                <a:avLst/>
              </a:prstGeom>
              <a:blipFill>
                <a:blip r:embed="rId4"/>
                <a:stretch>
                  <a:fillRect l="-44118" t="-21739" r="-4117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0" name="Textfeld 59">
                <a:extLst>
                  <a:ext uri="{FF2B5EF4-FFF2-40B4-BE49-F238E27FC236}">
                    <a16:creationId xmlns:a16="http://schemas.microsoft.com/office/drawing/2014/main" id="{D49624B6-EF20-AB42-F1C5-A0BF41EFBE52}"/>
                  </a:ext>
                </a:extLst>
              </p:cNvPr>
              <p:cNvSpPr txBox="1"/>
              <p:nvPr/>
            </p:nvSpPr>
            <p:spPr>
              <a:xfrm>
                <a:off x="1076004" y="2892602"/>
                <a:ext cx="2789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m:t>
                      </m:r>
                    </m:oMath>
                  </m:oMathPara>
                </a14:m>
                <a:endParaRPr lang="de-DE" dirty="0"/>
              </a:p>
            </p:txBody>
          </p:sp>
        </mc:Choice>
        <mc:Fallback xmlns="">
          <p:sp>
            <p:nvSpPr>
              <p:cNvPr id="60" name="Textfeld 59">
                <a:extLst>
                  <a:ext uri="{FF2B5EF4-FFF2-40B4-BE49-F238E27FC236}">
                    <a16:creationId xmlns:a16="http://schemas.microsoft.com/office/drawing/2014/main" id="{D49624B6-EF20-AB42-F1C5-A0BF41EFBE52}"/>
                  </a:ext>
                </a:extLst>
              </p:cNvPr>
              <p:cNvSpPr txBox="1">
                <a:spLocks noRot="1" noChangeAspect="1" noMove="1" noResize="1" noEditPoints="1" noAdjustHandles="1" noChangeArrowheads="1" noChangeShapeType="1" noTextEdit="1"/>
              </p:cNvSpPr>
              <p:nvPr/>
            </p:nvSpPr>
            <p:spPr>
              <a:xfrm>
                <a:off x="1076004" y="2892602"/>
                <a:ext cx="278923" cy="276999"/>
              </a:xfrm>
              <a:prstGeom prst="rect">
                <a:avLst/>
              </a:prstGeom>
              <a:blipFill>
                <a:blip r:embed="rId5"/>
                <a:stretch>
                  <a:fillRect l="-17778" r="-22222" b="-24444"/>
                </a:stretch>
              </a:blipFill>
            </p:spPr>
            <p:txBody>
              <a:bodyPr/>
              <a:lstStyle/>
              <a:p>
                <a:r>
                  <a:rPr lang="de-DE">
                    <a:noFill/>
                  </a:rPr>
                  <a:t> </a:t>
                </a:r>
              </a:p>
            </p:txBody>
          </p:sp>
        </mc:Fallback>
      </mc:AlternateContent>
      <p:cxnSp>
        <p:nvCxnSpPr>
          <p:cNvPr id="62" name="Gerade Verbindung mit Pfeil 61">
            <a:extLst>
              <a:ext uri="{FF2B5EF4-FFF2-40B4-BE49-F238E27FC236}">
                <a16:creationId xmlns:a16="http://schemas.microsoft.com/office/drawing/2014/main" id="{D5AADF13-03AB-58C3-E933-36DA5B25ACDB}"/>
              </a:ext>
            </a:extLst>
          </p:cNvPr>
          <p:cNvCxnSpPr/>
          <p:nvPr/>
        </p:nvCxnSpPr>
        <p:spPr>
          <a:xfrm>
            <a:off x="2704721" y="2018921"/>
            <a:ext cx="58168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25802D37-9816-8263-A2FE-0460EEC42BE4}"/>
              </a:ext>
            </a:extLst>
          </p:cNvPr>
          <p:cNvCxnSpPr/>
          <p:nvPr/>
        </p:nvCxnSpPr>
        <p:spPr>
          <a:xfrm flipH="1">
            <a:off x="2512337" y="3051018"/>
            <a:ext cx="66542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Gerade Verbindung mit Pfeil 71">
            <a:extLst>
              <a:ext uri="{FF2B5EF4-FFF2-40B4-BE49-F238E27FC236}">
                <a16:creationId xmlns:a16="http://schemas.microsoft.com/office/drawing/2014/main" id="{5EC459F7-80A7-055D-6253-5B03C7CDDCC1}"/>
              </a:ext>
            </a:extLst>
          </p:cNvPr>
          <p:cNvCxnSpPr/>
          <p:nvPr/>
        </p:nvCxnSpPr>
        <p:spPr>
          <a:xfrm>
            <a:off x="1738265" y="2364179"/>
            <a:ext cx="77407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a:extLst>
              <a:ext uri="{FF2B5EF4-FFF2-40B4-BE49-F238E27FC236}">
                <a16:creationId xmlns:a16="http://schemas.microsoft.com/office/drawing/2014/main" id="{C3495D5E-B92B-6C1F-E35F-15C8F2EF0223}"/>
              </a:ext>
            </a:extLst>
          </p:cNvPr>
          <p:cNvCxnSpPr/>
          <p:nvPr/>
        </p:nvCxnSpPr>
        <p:spPr>
          <a:xfrm>
            <a:off x="3401915" y="2383720"/>
            <a:ext cx="8509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Gerade Verbindung mit Pfeil 80">
            <a:extLst>
              <a:ext uri="{FF2B5EF4-FFF2-40B4-BE49-F238E27FC236}">
                <a16:creationId xmlns:a16="http://schemas.microsoft.com/office/drawing/2014/main" id="{2D99A1AB-1911-E76A-B9CE-4D13F7441701}"/>
              </a:ext>
            </a:extLst>
          </p:cNvPr>
          <p:cNvCxnSpPr/>
          <p:nvPr/>
        </p:nvCxnSpPr>
        <p:spPr>
          <a:xfrm>
            <a:off x="4807390" y="2382286"/>
            <a:ext cx="85027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Gerade Verbindung mit Pfeil 84">
            <a:extLst>
              <a:ext uri="{FF2B5EF4-FFF2-40B4-BE49-F238E27FC236}">
                <a16:creationId xmlns:a16="http://schemas.microsoft.com/office/drawing/2014/main" id="{C2E42295-3536-E676-1D3F-E2C1A1DE814F}"/>
              </a:ext>
            </a:extLst>
          </p:cNvPr>
          <p:cNvCxnSpPr/>
          <p:nvPr/>
        </p:nvCxnSpPr>
        <p:spPr>
          <a:xfrm>
            <a:off x="1146029" y="2177339"/>
            <a:ext cx="0" cy="7062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49C122B3-9F48-68D5-811C-6F34171B57BA}"/>
              </a:ext>
            </a:extLst>
          </p:cNvPr>
          <p:cNvSpPr txBox="1"/>
          <p:nvPr/>
        </p:nvSpPr>
        <p:spPr>
          <a:xfrm>
            <a:off x="444733" y="2415784"/>
            <a:ext cx="611065" cy="400110"/>
          </a:xfrm>
          <a:prstGeom prst="rect">
            <a:avLst/>
          </a:prstGeom>
          <a:noFill/>
        </p:spPr>
        <p:txBody>
          <a:bodyPr wrap="none" rtlCol="0">
            <a:spAutoFit/>
          </a:bodyPr>
          <a:lstStyle/>
          <a:p>
            <a:r>
              <a:rPr lang="de-DE" sz="2000" b="0" dirty="0">
                <a:latin typeface="+mn-lt"/>
              </a:rPr>
              <a:t>U(t)</a:t>
            </a:r>
          </a:p>
        </p:txBody>
      </p:sp>
      <p:sp>
        <p:nvSpPr>
          <p:cNvPr id="89" name="Textfeld 88">
            <a:extLst>
              <a:ext uri="{FF2B5EF4-FFF2-40B4-BE49-F238E27FC236}">
                <a16:creationId xmlns:a16="http://schemas.microsoft.com/office/drawing/2014/main" id="{B4C6159E-468C-95B5-1563-4F6D3C658966}"/>
              </a:ext>
            </a:extLst>
          </p:cNvPr>
          <p:cNvSpPr txBox="1"/>
          <p:nvPr/>
        </p:nvSpPr>
        <p:spPr>
          <a:xfrm>
            <a:off x="6529254" y="1472331"/>
            <a:ext cx="4919232" cy="369332"/>
          </a:xfrm>
          <a:prstGeom prst="rect">
            <a:avLst/>
          </a:prstGeom>
          <a:noFill/>
        </p:spPr>
        <p:txBody>
          <a:bodyPr wrap="none" rtlCol="0">
            <a:spAutoFit/>
          </a:bodyPr>
          <a:lstStyle/>
          <a:p>
            <a:r>
              <a:rPr lang="de-DE" b="0" dirty="0"/>
              <a:t>Diff. </a:t>
            </a:r>
            <a:r>
              <a:rPr lang="de-DE" b="0" dirty="0" err="1"/>
              <a:t>Equation</a:t>
            </a:r>
            <a:r>
              <a:rPr lang="de-DE" b="0" dirty="0"/>
              <a:t> </a:t>
            </a:r>
            <a:r>
              <a:rPr lang="de-DE" b="0" dirty="0" err="1"/>
              <a:t>for</a:t>
            </a:r>
            <a:r>
              <a:rPr lang="de-DE" b="0" dirty="0"/>
              <a:t> </a:t>
            </a:r>
            <a:r>
              <a:rPr lang="de-DE" b="0" dirty="0" err="1"/>
              <a:t>the</a:t>
            </a:r>
            <a:r>
              <a:rPr lang="de-DE" b="0" dirty="0"/>
              <a:t> </a:t>
            </a:r>
            <a:r>
              <a:rPr lang="de-DE" dirty="0" err="1">
                <a:solidFill>
                  <a:srgbClr val="FF0000"/>
                </a:solidFill>
              </a:rPr>
              <a:t>Electrical</a:t>
            </a:r>
            <a:r>
              <a:rPr lang="de-DE" dirty="0">
                <a:solidFill>
                  <a:srgbClr val="FF0000"/>
                </a:solidFill>
              </a:rPr>
              <a:t> Circuit</a:t>
            </a:r>
            <a:r>
              <a:rPr lang="de-DE" b="0" dirty="0"/>
              <a:t>:</a:t>
            </a:r>
          </a:p>
        </p:txBody>
      </p:sp>
      <mc:AlternateContent xmlns:mc="http://schemas.openxmlformats.org/markup-compatibility/2006" xmlns:a14="http://schemas.microsoft.com/office/drawing/2010/main">
        <mc:Choice Requires="a14">
          <p:sp>
            <p:nvSpPr>
              <p:cNvPr id="91" name="Textfeld 90">
                <a:extLst>
                  <a:ext uri="{FF2B5EF4-FFF2-40B4-BE49-F238E27FC236}">
                    <a16:creationId xmlns:a16="http://schemas.microsoft.com/office/drawing/2014/main" id="{789F4A03-C2E4-E48A-E4C6-FBF295F40B07}"/>
                  </a:ext>
                </a:extLst>
              </p:cNvPr>
              <p:cNvSpPr txBox="1"/>
              <p:nvPr/>
            </p:nvSpPr>
            <p:spPr>
              <a:xfrm>
                <a:off x="6555434" y="2084856"/>
                <a:ext cx="4618407" cy="1032462"/>
              </a:xfrm>
              <a:prstGeom prst="rect">
                <a:avLst/>
              </a:prstGeom>
              <a:noFill/>
              <a:ln w="28575">
                <a:solidFill>
                  <a:srgbClr val="FF0000"/>
                </a:solidFill>
              </a:ln>
            </p:spPr>
            <p:txBody>
              <a:bodyPr wrap="square">
                <a:spAutoFit/>
              </a:bodyPr>
              <a:lstStyle/>
              <a:p>
                <a:r>
                  <a:rPr lang="de-DE" sz="2000" dirty="0">
                    <a:solidFill>
                      <a:srgbClr val="000000"/>
                    </a:solidFill>
                    <a:latin typeface="+mn-lt"/>
                  </a:rPr>
                  <a:t>  </a:t>
                </a:r>
              </a:p>
              <a:p>
                <a:r>
                  <a:rPr kumimoji="0" lang="de-DE" sz="2000" b="0" i="0" u="none" strike="noStrike" kern="1200" cap="none" spc="0" normalizeH="0" baseline="0" noProof="0" dirty="0">
                    <a:ln>
                      <a:noFill/>
                    </a:ln>
                    <a:solidFill>
                      <a:srgbClr val="000000"/>
                    </a:solidFill>
                    <a:effectLst/>
                    <a:uLnTx/>
                    <a:uFillTx/>
                    <a:latin typeface="+mn-lt"/>
                  </a:rPr>
                  <a:t>R I </a:t>
                </a:r>
                <a:r>
                  <a:rPr lang="de-DE" sz="2000" b="0" dirty="0">
                    <a:solidFill>
                      <a:srgbClr val="000000"/>
                    </a:solidFill>
                    <a:latin typeface="+mn-lt"/>
                  </a:rPr>
                  <a:t>+ </a:t>
                </a:r>
                <a:r>
                  <a:rPr kumimoji="0" lang="de-DE" sz="2000" b="0" i="0" u="none" strike="noStrike" kern="1200" cap="none" spc="0" normalizeH="0" baseline="0" noProof="0" dirty="0">
                    <a:ln>
                      <a:noFill/>
                    </a:ln>
                    <a:solidFill>
                      <a:srgbClr val="000000"/>
                    </a:solidFill>
                    <a:effectLst/>
                    <a:uLnTx/>
                    <a:uFillTx/>
                    <a:latin typeface="+mn-lt"/>
                  </a:rPr>
                  <a:t>L </a:t>
                </a:r>
                <a:r>
                  <a:rPr kumimoji="0" lang="de-DE" sz="2000" b="0" i="0" u="none" strike="noStrike" kern="1200" cap="none" spc="0" normalizeH="0" baseline="0" noProof="0" dirty="0" err="1">
                    <a:ln>
                      <a:noFill/>
                    </a:ln>
                    <a:solidFill>
                      <a:srgbClr val="000000"/>
                    </a:solidFill>
                    <a:effectLst/>
                    <a:uLnTx/>
                    <a:uFillTx/>
                    <a:latin typeface="+mn-lt"/>
                  </a:rPr>
                  <a:t>dI</a:t>
                </a:r>
                <a:r>
                  <a:rPr kumimoji="0" lang="de-DE" sz="2000" b="0" i="0" u="none" strike="noStrike" kern="1200" cap="none" spc="0" normalizeH="0" baseline="0" noProof="0" dirty="0">
                    <a:ln>
                      <a:noFill/>
                    </a:ln>
                    <a:solidFill>
                      <a:srgbClr val="000000"/>
                    </a:solidFill>
                    <a:effectLst/>
                    <a:uLnTx/>
                    <a:uFillTx/>
                    <a:latin typeface="+mn-lt"/>
                  </a:rPr>
                  <a:t>/</a:t>
                </a:r>
                <a:r>
                  <a:rPr kumimoji="0" lang="de-DE" sz="2000" b="0" i="0" u="none" strike="noStrike" kern="1200" cap="none" spc="0" normalizeH="0" baseline="0" noProof="0" dirty="0" err="1">
                    <a:ln>
                      <a:noFill/>
                    </a:ln>
                    <a:solidFill>
                      <a:srgbClr val="000000"/>
                    </a:solidFill>
                    <a:effectLst/>
                    <a:uLnTx/>
                    <a:uFillTx/>
                    <a:latin typeface="+mn-lt"/>
                  </a:rPr>
                  <a:t>dt</a:t>
                </a:r>
                <a:r>
                  <a:rPr kumimoji="0" lang="de-DE" sz="2000" b="0" i="0" u="none" strike="noStrike" kern="1200" cap="none" spc="0" normalizeH="0" baseline="0" noProof="0" dirty="0">
                    <a:ln>
                      <a:noFill/>
                    </a:ln>
                    <a:solidFill>
                      <a:srgbClr val="000000"/>
                    </a:solidFill>
                    <a:effectLst/>
                    <a:uLnTx/>
                    <a:uFillTx/>
                    <a:latin typeface="+mn-lt"/>
                  </a:rPr>
                  <a:t> +</a:t>
                </a:r>
                <a:r>
                  <a:rPr kumimoji="0" lang="de-DE" sz="2000" b="0" i="0" u="none" strike="noStrike" kern="1200" cap="none" spc="0" normalizeH="0" noProof="0" dirty="0">
                    <a:ln>
                      <a:noFill/>
                    </a:ln>
                    <a:solidFill>
                      <a:srgbClr val="000000"/>
                    </a:solidFill>
                    <a:effectLst/>
                    <a:uLnTx/>
                    <a:uFillTx/>
                    <a:latin typeface="+mn-lt"/>
                  </a:rPr>
                  <a:t> </a:t>
                </a:r>
                <a:r>
                  <a:rPr kumimoji="0" lang="de-DE" sz="2000" b="0" i="0" u="none" strike="noStrike" kern="1200" cap="none" spc="0" normalizeH="0" baseline="0" noProof="0" dirty="0">
                    <a:ln>
                      <a:noFill/>
                    </a:ln>
                    <a:solidFill>
                      <a:srgbClr val="000000"/>
                    </a:solidFill>
                    <a:effectLst/>
                    <a:uLnTx/>
                    <a:uFillTx/>
                    <a:latin typeface="+mn-lt"/>
                  </a:rPr>
                  <a:t>1/C </a:t>
                </a:r>
                <a14:m>
                  <m:oMath xmlns:m="http://schemas.openxmlformats.org/officeDocument/2006/math">
                    <m:nary>
                      <m:naryPr>
                        <m:limLoc m:val="undOvr"/>
                        <m:subHide m:val="on"/>
                        <m:supHide m:val="on"/>
                        <m:ctrlPr>
                          <a:rPr kumimoji="0" lang="de-DE" sz="2000" b="0" i="1" u="none" strike="noStrike" kern="1200" cap="none" spc="0" normalizeH="0" baseline="0" noProof="0" smtClean="0">
                            <a:ln>
                              <a:noFill/>
                            </a:ln>
                            <a:solidFill>
                              <a:srgbClr val="000000"/>
                            </a:solidFill>
                            <a:effectLst/>
                            <a:uLnTx/>
                            <a:uFillTx/>
                            <a:latin typeface="Cambria Math" panose="02040503050406030204" pitchFamily="18" charset="0"/>
                          </a:rPr>
                        </m:ctrlPr>
                      </m:naryPr>
                      <m:sub/>
                      <m:sup/>
                      <m:e>
                        <m:r>
                          <m:rPr>
                            <m:sty m:val="p"/>
                          </m:rP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I</m:t>
                        </m:r>
                        <m: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 </m:t>
                        </m:r>
                        <m:r>
                          <m:rPr>
                            <m:sty m:val="p"/>
                          </m:rP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dt</m:t>
                        </m:r>
                        <m: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 </m:t>
                        </m:r>
                      </m:e>
                    </m:nary>
                  </m:oMath>
                </a14:m>
                <a:r>
                  <a:rPr lang="de-DE" sz="2000" dirty="0">
                    <a:latin typeface="+mn-lt"/>
                  </a:rPr>
                  <a:t> </a:t>
                </a:r>
                <a:r>
                  <a:rPr lang="de-DE" sz="2000" b="0" dirty="0">
                    <a:latin typeface="+mn-lt"/>
                  </a:rPr>
                  <a:t>= U (t)</a:t>
                </a:r>
              </a:p>
              <a:p>
                <a:endParaRPr lang="de-DE" b="0" dirty="0"/>
              </a:p>
            </p:txBody>
          </p:sp>
        </mc:Choice>
        <mc:Fallback xmlns="">
          <p:sp>
            <p:nvSpPr>
              <p:cNvPr id="91" name="Textfeld 90">
                <a:extLst>
                  <a:ext uri="{FF2B5EF4-FFF2-40B4-BE49-F238E27FC236}">
                    <a16:creationId xmlns:a16="http://schemas.microsoft.com/office/drawing/2014/main" id="{789F4A03-C2E4-E48A-E4C6-FBF295F40B07}"/>
                  </a:ext>
                </a:extLst>
              </p:cNvPr>
              <p:cNvSpPr txBox="1">
                <a:spLocks noRot="1" noChangeAspect="1" noMove="1" noResize="1" noEditPoints="1" noAdjustHandles="1" noChangeArrowheads="1" noChangeShapeType="1" noTextEdit="1"/>
              </p:cNvSpPr>
              <p:nvPr/>
            </p:nvSpPr>
            <p:spPr>
              <a:xfrm>
                <a:off x="6555434" y="2084856"/>
                <a:ext cx="4618407" cy="1032462"/>
              </a:xfrm>
              <a:prstGeom prst="rect">
                <a:avLst/>
              </a:prstGeom>
              <a:blipFill>
                <a:blip r:embed="rId6"/>
                <a:stretch>
                  <a:fillRect l="-1048" t="-29310" b="-56322"/>
                </a:stretch>
              </a:blipFill>
              <a:ln w="28575">
                <a:solidFill>
                  <a:srgbClr val="FF0000"/>
                </a:solidFill>
              </a:ln>
            </p:spPr>
            <p:txBody>
              <a:bodyPr/>
              <a:lstStyle/>
              <a:p>
                <a:r>
                  <a:rPr lang="de-DE">
                    <a:noFill/>
                  </a:rPr>
                  <a:t> </a:t>
                </a:r>
              </a:p>
            </p:txBody>
          </p:sp>
        </mc:Fallback>
      </mc:AlternateContent>
      <p:sp>
        <p:nvSpPr>
          <p:cNvPr id="92" name="Textfeld 91">
            <a:extLst>
              <a:ext uri="{FF2B5EF4-FFF2-40B4-BE49-F238E27FC236}">
                <a16:creationId xmlns:a16="http://schemas.microsoft.com/office/drawing/2014/main" id="{3D0B60B0-D973-5628-9317-316C1EBB0A5C}"/>
              </a:ext>
            </a:extLst>
          </p:cNvPr>
          <p:cNvSpPr txBox="1"/>
          <p:nvPr/>
        </p:nvSpPr>
        <p:spPr>
          <a:xfrm>
            <a:off x="1055798" y="3360511"/>
            <a:ext cx="10809837" cy="2923877"/>
          </a:xfrm>
          <a:prstGeom prst="rect">
            <a:avLst/>
          </a:prstGeom>
          <a:noFill/>
        </p:spPr>
        <p:txBody>
          <a:bodyPr wrap="square" rtlCol="0">
            <a:spAutoFit/>
          </a:bodyPr>
          <a:lstStyle/>
          <a:p>
            <a:r>
              <a:rPr lang="de-DE" sz="2000" b="0" dirty="0">
                <a:latin typeface="+mn-lt"/>
              </a:rPr>
              <a:t>U(t)  </a:t>
            </a:r>
            <a:r>
              <a:rPr lang="de-DE" sz="2000" b="0" dirty="0" err="1">
                <a:latin typeface="+mn-lt"/>
              </a:rPr>
              <a:t>Voltage</a:t>
            </a:r>
            <a:r>
              <a:rPr lang="de-DE" sz="2000" b="0" dirty="0">
                <a:latin typeface="+mn-lt"/>
              </a:rPr>
              <a:t>,  I(t)  </a:t>
            </a:r>
            <a:r>
              <a:rPr lang="de-DE" sz="2000" b="0" dirty="0" err="1">
                <a:latin typeface="+mn-lt"/>
              </a:rPr>
              <a:t>Current</a:t>
            </a:r>
            <a:r>
              <a:rPr lang="de-DE" sz="2000" b="0" dirty="0">
                <a:latin typeface="+mn-lt"/>
              </a:rPr>
              <a:t>,  R  Resistance,  L  </a:t>
            </a:r>
            <a:r>
              <a:rPr lang="de-DE" sz="2000" b="0" dirty="0" err="1">
                <a:latin typeface="+mn-lt"/>
              </a:rPr>
              <a:t>Inductance</a:t>
            </a:r>
            <a:r>
              <a:rPr lang="de-DE" sz="2000" b="0" dirty="0">
                <a:latin typeface="+mn-lt"/>
              </a:rPr>
              <a:t>,  C  </a:t>
            </a:r>
            <a:r>
              <a:rPr lang="de-DE" sz="2000" b="0" dirty="0" err="1">
                <a:latin typeface="+mn-lt"/>
              </a:rPr>
              <a:t>Capacity</a:t>
            </a:r>
            <a:endParaRPr lang="de-DE" sz="2000" b="0" baseline="30000" dirty="0">
              <a:latin typeface="+mn-lt"/>
            </a:endParaRPr>
          </a:p>
          <a:p>
            <a:endParaRPr lang="de-DE" sz="2400" b="0" dirty="0">
              <a:latin typeface="+mn-lt"/>
            </a:endParaRPr>
          </a:p>
          <a:p>
            <a:r>
              <a:rPr lang="de-DE" sz="2000" b="0" dirty="0">
                <a:latin typeface="+mn-lt"/>
              </a:rPr>
              <a:t>This </a:t>
            </a:r>
            <a:r>
              <a:rPr lang="de-DE" sz="2000" b="0" dirty="0" err="1">
                <a:latin typeface="+mn-lt"/>
              </a:rPr>
              <a:t>very</a:t>
            </a:r>
            <a:r>
              <a:rPr lang="de-DE" sz="2000" b="0" dirty="0">
                <a:latin typeface="+mn-lt"/>
              </a:rPr>
              <a:t> </a:t>
            </a:r>
            <a:r>
              <a:rPr lang="de-DE" sz="2000" dirty="0">
                <a:solidFill>
                  <a:srgbClr val="0000FF"/>
                </a:solidFill>
                <a:latin typeface="+mn-lt"/>
              </a:rPr>
              <a:t>simple Electric Circuit Model </a:t>
            </a:r>
            <a:r>
              <a:rPr lang="de-DE" sz="2000" b="0" dirty="0" err="1">
                <a:latin typeface="+mn-lt"/>
              </a:rPr>
              <a:t>shows</a:t>
            </a:r>
            <a:r>
              <a:rPr lang="de-DE" sz="2000" b="0" dirty="0">
                <a:latin typeface="+mn-lt"/>
              </a:rPr>
              <a:t> </a:t>
            </a:r>
            <a:r>
              <a:rPr lang="de-DE" sz="2000" b="0" dirty="0" err="1">
                <a:latin typeface="+mn-lt"/>
              </a:rPr>
              <a:t>the</a:t>
            </a:r>
            <a:r>
              <a:rPr lang="de-DE" sz="2000" b="0" dirty="0">
                <a:latin typeface="+mn-lt"/>
              </a:rPr>
              <a:t> </a:t>
            </a:r>
            <a:r>
              <a:rPr lang="de-DE" sz="2000" b="0" dirty="0" err="1">
                <a:latin typeface="+mn-lt"/>
              </a:rPr>
              <a:t>basic</a:t>
            </a:r>
            <a:r>
              <a:rPr lang="de-DE" sz="2000" b="0" dirty="0">
                <a:latin typeface="+mn-lt"/>
              </a:rPr>
              <a:t> </a:t>
            </a:r>
            <a:r>
              <a:rPr lang="de-DE" sz="2000" b="0" dirty="0" err="1">
                <a:latin typeface="+mn-lt"/>
              </a:rPr>
              <a:t>components</a:t>
            </a:r>
            <a:r>
              <a:rPr lang="de-DE" sz="2000" b="0" dirty="0">
                <a:latin typeface="+mn-lt"/>
              </a:rPr>
              <a:t> </a:t>
            </a:r>
            <a:r>
              <a:rPr lang="de-DE" sz="2000" b="0" dirty="0" err="1">
                <a:latin typeface="+mn-lt"/>
              </a:rPr>
              <a:t>of</a:t>
            </a:r>
            <a:r>
              <a:rPr lang="de-DE" sz="2000" b="0" dirty="0">
                <a:latin typeface="+mn-lt"/>
              </a:rPr>
              <a:t> an </a:t>
            </a:r>
            <a:r>
              <a:rPr lang="de-DE" sz="2000" b="0" dirty="0" err="1">
                <a:latin typeface="+mn-lt"/>
              </a:rPr>
              <a:t>electric</a:t>
            </a:r>
            <a:r>
              <a:rPr lang="de-DE" sz="2000" b="0" dirty="0">
                <a:latin typeface="+mn-lt"/>
              </a:rPr>
              <a:t> </a:t>
            </a:r>
            <a:r>
              <a:rPr lang="de-DE" sz="2000" b="0" dirty="0" err="1">
                <a:latin typeface="+mn-lt"/>
              </a:rPr>
              <a:t>circuit</a:t>
            </a:r>
            <a:r>
              <a:rPr lang="de-DE" sz="2000" b="0" dirty="0">
                <a:latin typeface="+mn-lt"/>
              </a:rPr>
              <a:t>. A real </a:t>
            </a:r>
            <a:r>
              <a:rPr lang="de-DE" sz="2000" b="0" dirty="0" err="1">
                <a:latin typeface="+mn-lt"/>
              </a:rPr>
              <a:t>Electrical</a:t>
            </a:r>
            <a:r>
              <a:rPr lang="de-DE" sz="2000" b="0" dirty="0">
                <a:latin typeface="+mn-lt"/>
              </a:rPr>
              <a:t>  Model </a:t>
            </a:r>
            <a:r>
              <a:rPr lang="de-DE" sz="2000" b="0" dirty="0" err="1">
                <a:latin typeface="+mn-lt"/>
              </a:rPr>
              <a:t>contains</a:t>
            </a:r>
            <a:r>
              <a:rPr lang="de-DE" sz="2000" b="0" dirty="0">
                <a:latin typeface="+mn-lt"/>
              </a:rPr>
              <a:t> </a:t>
            </a:r>
            <a:r>
              <a:rPr lang="de-DE" sz="2000" b="0" dirty="0" err="1">
                <a:latin typeface="+mn-lt"/>
              </a:rPr>
              <a:t>much</a:t>
            </a:r>
            <a:r>
              <a:rPr lang="de-DE" sz="2000" b="0" dirty="0">
                <a:latin typeface="+mn-lt"/>
              </a:rPr>
              <a:t> </a:t>
            </a:r>
            <a:r>
              <a:rPr lang="de-DE" sz="2000" b="0" dirty="0" err="1">
                <a:latin typeface="+mn-lt"/>
              </a:rPr>
              <a:t>more</a:t>
            </a:r>
            <a:r>
              <a:rPr lang="de-DE" sz="2000" b="0" dirty="0">
                <a:latin typeface="+mn-lt"/>
              </a:rPr>
              <a:t> </a:t>
            </a:r>
            <a:r>
              <a:rPr lang="de-DE" sz="2000" b="0" dirty="0" err="1">
                <a:latin typeface="+mn-lt"/>
              </a:rPr>
              <a:t>electrical</a:t>
            </a:r>
            <a:r>
              <a:rPr lang="de-DE" sz="2000" b="0" dirty="0">
                <a:latin typeface="+mn-lt"/>
              </a:rPr>
              <a:t> </a:t>
            </a:r>
            <a:r>
              <a:rPr lang="de-DE" sz="2000" b="0" dirty="0" err="1">
                <a:latin typeface="+mn-lt"/>
              </a:rPr>
              <a:t>components</a:t>
            </a:r>
            <a:r>
              <a:rPr lang="de-DE" sz="2000" b="0" dirty="0">
                <a:latin typeface="+mn-lt"/>
              </a:rPr>
              <a:t> </a:t>
            </a:r>
            <a:r>
              <a:rPr lang="de-DE" sz="2000" b="0" dirty="0" err="1">
                <a:latin typeface="+mn-lt"/>
              </a:rPr>
              <a:t>of</a:t>
            </a:r>
            <a:r>
              <a:rPr lang="de-DE" sz="2000" b="0" dirty="0">
                <a:latin typeface="+mn-lt"/>
              </a:rPr>
              <a:t> </a:t>
            </a:r>
            <a:r>
              <a:rPr lang="de-DE" sz="2000" b="0" dirty="0" err="1">
                <a:latin typeface="+mn-lt"/>
              </a:rPr>
              <a:t>the</a:t>
            </a:r>
            <a:r>
              <a:rPr lang="de-DE" sz="2000" b="0" dirty="0">
                <a:latin typeface="+mn-lt"/>
              </a:rPr>
              <a:t> </a:t>
            </a:r>
            <a:r>
              <a:rPr lang="de-DE" sz="2000" b="0" dirty="0" err="1">
                <a:latin typeface="+mn-lt"/>
              </a:rPr>
              <a:t>Grid</a:t>
            </a:r>
            <a:r>
              <a:rPr lang="de-DE" sz="2000" b="0" dirty="0">
                <a:latin typeface="+mn-lt"/>
              </a:rPr>
              <a:t> and in </a:t>
            </a:r>
            <a:r>
              <a:rPr lang="de-DE" sz="2000" b="0" dirty="0" err="1">
                <a:latin typeface="+mn-lt"/>
              </a:rPr>
              <a:t>addition</a:t>
            </a:r>
            <a:r>
              <a:rPr lang="de-DE" sz="2000" b="0" dirty="0">
                <a:latin typeface="+mn-lt"/>
              </a:rPr>
              <a:t> also  </a:t>
            </a:r>
            <a:r>
              <a:rPr lang="de-DE" sz="2000" b="0" dirty="0" err="1">
                <a:latin typeface="+mn-lt"/>
              </a:rPr>
              <a:t>components</a:t>
            </a:r>
            <a:r>
              <a:rPr lang="de-DE" sz="2000" b="0" dirty="0">
                <a:latin typeface="+mn-lt"/>
              </a:rPr>
              <a:t> </a:t>
            </a:r>
            <a:r>
              <a:rPr lang="de-DE" sz="2000" b="0" dirty="0" err="1">
                <a:latin typeface="+mn-lt"/>
              </a:rPr>
              <a:t>of</a:t>
            </a:r>
            <a:r>
              <a:rPr lang="de-DE" sz="2000" b="0" dirty="0">
                <a:latin typeface="+mn-lt"/>
              </a:rPr>
              <a:t> </a:t>
            </a:r>
            <a:r>
              <a:rPr lang="de-DE" sz="2000" b="0" dirty="0" err="1">
                <a:latin typeface="+mn-lt"/>
              </a:rPr>
              <a:t>the</a:t>
            </a:r>
            <a:r>
              <a:rPr lang="de-DE" sz="2000" b="0" dirty="0">
                <a:latin typeface="+mn-lt"/>
              </a:rPr>
              <a:t> </a:t>
            </a:r>
            <a:r>
              <a:rPr lang="de-DE" sz="2000" b="0" dirty="0" err="1">
                <a:latin typeface="+mn-lt"/>
              </a:rPr>
              <a:t>electrical</a:t>
            </a:r>
            <a:r>
              <a:rPr lang="de-DE" sz="2000" b="0" dirty="0">
                <a:latin typeface="+mn-lt"/>
              </a:rPr>
              <a:t> </a:t>
            </a:r>
            <a:r>
              <a:rPr lang="de-DE" sz="2000" b="0" dirty="0" err="1">
                <a:latin typeface="+mn-lt"/>
              </a:rPr>
              <a:t>part</a:t>
            </a:r>
            <a:r>
              <a:rPr lang="de-DE" sz="2000" b="0" dirty="0">
                <a:latin typeface="+mn-lt"/>
              </a:rPr>
              <a:t> </a:t>
            </a:r>
            <a:r>
              <a:rPr lang="de-DE" sz="2000" b="0" dirty="0" err="1">
                <a:latin typeface="+mn-lt"/>
              </a:rPr>
              <a:t>of</a:t>
            </a:r>
            <a:r>
              <a:rPr lang="de-DE" sz="2000" b="0" dirty="0">
                <a:latin typeface="+mn-lt"/>
              </a:rPr>
              <a:t> </a:t>
            </a:r>
            <a:r>
              <a:rPr lang="de-DE" sz="2000" b="0" dirty="0" err="1">
                <a:latin typeface="+mn-lt"/>
              </a:rPr>
              <a:t>the</a:t>
            </a:r>
            <a:r>
              <a:rPr lang="de-DE" sz="2000" b="0" dirty="0">
                <a:latin typeface="+mn-lt"/>
              </a:rPr>
              <a:t> Generator.</a:t>
            </a:r>
          </a:p>
          <a:p>
            <a:r>
              <a:rPr lang="de-DE" sz="2000" b="0" dirty="0">
                <a:latin typeface="+mn-lt"/>
              </a:rPr>
              <a:t> </a:t>
            </a:r>
          </a:p>
          <a:p>
            <a:r>
              <a:rPr lang="de-DE" sz="2000" b="0" dirty="0" err="1">
                <a:latin typeface="+mn-lt"/>
              </a:rPr>
              <a:t>However</a:t>
            </a:r>
            <a:r>
              <a:rPr lang="de-DE" sz="2000" b="0" dirty="0">
                <a:latin typeface="+mn-lt"/>
              </a:rPr>
              <a:t>, </a:t>
            </a:r>
            <a:r>
              <a:rPr lang="de-DE" sz="2000" b="0" dirty="0" err="1">
                <a:latin typeface="+mn-lt"/>
              </a:rPr>
              <a:t>with</a:t>
            </a:r>
            <a:r>
              <a:rPr lang="de-DE" sz="2000" b="0" dirty="0">
                <a:latin typeface="+mn-lt"/>
              </a:rPr>
              <a:t> </a:t>
            </a:r>
            <a:r>
              <a:rPr lang="de-DE" sz="2000" b="0" dirty="0" err="1">
                <a:latin typeface="+mn-lt"/>
              </a:rPr>
              <a:t>this</a:t>
            </a:r>
            <a:r>
              <a:rPr lang="de-DE" sz="2000" b="0" dirty="0">
                <a:latin typeface="+mn-lt"/>
              </a:rPr>
              <a:t> simple </a:t>
            </a:r>
            <a:r>
              <a:rPr lang="de-DE" sz="2000" b="0" dirty="0" err="1">
                <a:latin typeface="+mn-lt"/>
              </a:rPr>
              <a:t>model</a:t>
            </a:r>
            <a:r>
              <a:rPr lang="de-DE" sz="2000" b="0" dirty="0">
                <a:latin typeface="+mn-lt"/>
              </a:rPr>
              <a:t> </a:t>
            </a:r>
            <a:r>
              <a:rPr lang="de-DE" sz="2000" b="0" dirty="0" err="1">
                <a:latin typeface="+mn-lt"/>
              </a:rPr>
              <a:t>we</a:t>
            </a:r>
            <a:r>
              <a:rPr lang="de-DE" sz="2000" b="0" dirty="0">
                <a:latin typeface="+mn-lt"/>
              </a:rPr>
              <a:t> </a:t>
            </a:r>
            <a:r>
              <a:rPr lang="de-DE" sz="2000" b="0" dirty="0" err="1">
                <a:latin typeface="+mn-lt"/>
              </a:rPr>
              <a:t>want</a:t>
            </a:r>
            <a:r>
              <a:rPr lang="de-DE" sz="2000" b="0" dirty="0">
                <a:latin typeface="+mn-lt"/>
              </a:rPr>
              <a:t> </a:t>
            </a:r>
            <a:r>
              <a:rPr lang="de-DE" sz="2000" b="0" dirty="0" err="1">
                <a:latin typeface="+mn-lt"/>
              </a:rPr>
              <a:t>to</a:t>
            </a:r>
            <a:r>
              <a:rPr lang="de-DE" sz="2000" b="0" dirty="0">
                <a:latin typeface="+mn-lt"/>
              </a:rPr>
              <a:t> </a:t>
            </a:r>
            <a:r>
              <a:rPr lang="de-DE" sz="2000" b="0" dirty="0" err="1">
                <a:latin typeface="+mn-lt"/>
              </a:rPr>
              <a:t>explain</a:t>
            </a:r>
            <a:r>
              <a:rPr lang="de-DE" sz="2000" b="0" dirty="0">
                <a:latin typeface="+mn-lt"/>
              </a:rPr>
              <a:t> in an easy </a:t>
            </a:r>
            <a:r>
              <a:rPr lang="de-DE" sz="2000" b="0" dirty="0" err="1">
                <a:latin typeface="+mn-lt"/>
              </a:rPr>
              <a:t>way</a:t>
            </a:r>
            <a:r>
              <a:rPr lang="de-DE" sz="2000" b="0" dirty="0">
                <a:latin typeface="+mn-lt"/>
              </a:rPr>
              <a:t> </a:t>
            </a:r>
            <a:r>
              <a:rPr lang="de-DE" sz="2000" b="0" dirty="0" err="1">
                <a:latin typeface="+mn-lt"/>
              </a:rPr>
              <a:t>the</a:t>
            </a:r>
            <a:r>
              <a:rPr lang="de-DE" sz="2000" b="0" dirty="0">
                <a:latin typeface="+mn-lt"/>
              </a:rPr>
              <a:t> </a:t>
            </a:r>
            <a:r>
              <a:rPr lang="de-DE" sz="2000" b="0" dirty="0" err="1">
                <a:latin typeface="+mn-lt"/>
              </a:rPr>
              <a:t>basic</a:t>
            </a:r>
            <a:r>
              <a:rPr lang="de-DE" sz="2000" b="0" dirty="0">
                <a:latin typeface="+mn-lt"/>
              </a:rPr>
              <a:t> </a:t>
            </a:r>
            <a:r>
              <a:rPr lang="de-DE" sz="2000" b="0" dirty="0" err="1">
                <a:latin typeface="+mn-lt"/>
              </a:rPr>
              <a:t>relations</a:t>
            </a:r>
            <a:r>
              <a:rPr lang="de-DE" sz="2000" b="0" dirty="0">
                <a:latin typeface="+mn-lt"/>
              </a:rPr>
              <a:t> </a:t>
            </a:r>
            <a:r>
              <a:rPr lang="de-DE" sz="2000" b="0" dirty="0" err="1">
                <a:latin typeface="+mn-lt"/>
              </a:rPr>
              <a:t>for</a:t>
            </a:r>
            <a:r>
              <a:rPr lang="de-DE" sz="2000" b="0" dirty="0">
                <a:latin typeface="+mn-lt"/>
              </a:rPr>
              <a:t> a </a:t>
            </a:r>
            <a:r>
              <a:rPr lang="de-DE" sz="2000" dirty="0">
                <a:solidFill>
                  <a:srgbClr val="0000FF"/>
                </a:solidFill>
                <a:latin typeface="+mn-lt"/>
              </a:rPr>
              <a:t>Sub </a:t>
            </a:r>
            <a:r>
              <a:rPr lang="de-DE" sz="2000" dirty="0" err="1">
                <a:solidFill>
                  <a:srgbClr val="0000FF"/>
                </a:solidFill>
                <a:latin typeface="+mn-lt"/>
              </a:rPr>
              <a:t>Synchronous</a:t>
            </a:r>
            <a:r>
              <a:rPr lang="de-DE" sz="2000" dirty="0">
                <a:solidFill>
                  <a:srgbClr val="0000FF"/>
                </a:solidFill>
                <a:latin typeface="+mn-lt"/>
              </a:rPr>
              <a:t> </a:t>
            </a:r>
            <a:r>
              <a:rPr lang="de-DE" sz="2000" dirty="0" err="1">
                <a:solidFill>
                  <a:srgbClr val="0000FF"/>
                </a:solidFill>
                <a:latin typeface="+mn-lt"/>
              </a:rPr>
              <a:t>Resonance</a:t>
            </a:r>
            <a:r>
              <a:rPr lang="de-DE" sz="2000" dirty="0">
                <a:solidFill>
                  <a:srgbClr val="0000FF"/>
                </a:solidFill>
                <a:latin typeface="+mn-lt"/>
              </a:rPr>
              <a:t> (SSR) </a:t>
            </a:r>
            <a:r>
              <a:rPr lang="de-DE" sz="2000" b="0" dirty="0" err="1">
                <a:latin typeface="+mn-lt"/>
              </a:rPr>
              <a:t>incident</a:t>
            </a:r>
            <a:r>
              <a:rPr lang="de-DE" sz="2000" b="0" dirty="0">
                <a:latin typeface="+mn-lt"/>
              </a:rPr>
              <a:t> and </a:t>
            </a:r>
            <a:r>
              <a:rPr lang="de-DE" sz="2000" b="0" dirty="0" err="1">
                <a:latin typeface="+mn-lt"/>
              </a:rPr>
              <a:t>how</a:t>
            </a:r>
            <a:r>
              <a:rPr lang="de-DE" sz="2000" b="0" dirty="0">
                <a:latin typeface="+mn-lt"/>
              </a:rPr>
              <a:t> </a:t>
            </a:r>
            <a:r>
              <a:rPr lang="de-DE" sz="2000" b="0" dirty="0" err="1">
                <a:latin typeface="+mn-lt"/>
              </a:rPr>
              <a:t>the</a:t>
            </a:r>
            <a:r>
              <a:rPr lang="de-DE" sz="2000" b="0" dirty="0">
                <a:latin typeface="+mn-lt"/>
              </a:rPr>
              <a:t> </a:t>
            </a:r>
            <a:r>
              <a:rPr lang="de-DE" sz="2000" b="0" dirty="0" err="1">
                <a:latin typeface="+mn-lt"/>
              </a:rPr>
              <a:t>electrical</a:t>
            </a:r>
            <a:r>
              <a:rPr lang="de-DE" sz="2000" b="0" dirty="0">
                <a:latin typeface="+mn-lt"/>
              </a:rPr>
              <a:t> </a:t>
            </a:r>
            <a:r>
              <a:rPr lang="de-DE" sz="2000" b="0" dirty="0" err="1">
                <a:latin typeface="+mn-lt"/>
              </a:rPr>
              <a:t>natural</a:t>
            </a:r>
            <a:r>
              <a:rPr lang="de-DE" sz="2000" b="0" dirty="0">
                <a:latin typeface="+mn-lt"/>
              </a:rPr>
              <a:t> </a:t>
            </a:r>
            <a:r>
              <a:rPr lang="de-DE" sz="2000" b="0" dirty="0" err="1">
                <a:latin typeface="+mn-lt"/>
              </a:rPr>
              <a:t>frequencies</a:t>
            </a:r>
            <a:r>
              <a:rPr lang="de-DE" sz="2000" b="0" dirty="0">
                <a:latin typeface="+mn-lt"/>
              </a:rPr>
              <a:t> and </a:t>
            </a:r>
            <a:r>
              <a:rPr lang="de-DE" sz="2000" b="0" dirty="0" err="1">
                <a:latin typeface="+mn-lt"/>
              </a:rPr>
              <a:t>the</a:t>
            </a:r>
            <a:r>
              <a:rPr lang="de-DE" sz="2000" b="0" dirty="0">
                <a:latin typeface="+mn-lt"/>
              </a:rPr>
              <a:t> </a:t>
            </a:r>
            <a:r>
              <a:rPr lang="de-DE" sz="2000" b="0" dirty="0" err="1">
                <a:latin typeface="+mn-lt"/>
              </a:rPr>
              <a:t>Impedance</a:t>
            </a:r>
            <a:r>
              <a:rPr lang="de-DE" sz="2000" b="0" dirty="0">
                <a:latin typeface="+mn-lt"/>
              </a:rPr>
              <a:t> </a:t>
            </a:r>
            <a:r>
              <a:rPr lang="de-DE" sz="2000" b="0" dirty="0" err="1">
                <a:latin typeface="+mn-lt"/>
              </a:rPr>
              <a:t>function</a:t>
            </a:r>
            <a:r>
              <a:rPr lang="de-DE" sz="2000" b="0" dirty="0">
                <a:latin typeface="+mn-lt"/>
              </a:rPr>
              <a:t> </a:t>
            </a:r>
            <a:r>
              <a:rPr lang="de-DE" sz="2000" b="0" dirty="0" err="1">
                <a:latin typeface="+mn-lt"/>
              </a:rPr>
              <a:t>can</a:t>
            </a:r>
            <a:r>
              <a:rPr lang="de-DE" sz="2000" b="0" dirty="0">
                <a:latin typeface="+mn-lt"/>
              </a:rPr>
              <a:t> </a:t>
            </a:r>
            <a:r>
              <a:rPr lang="de-DE" sz="2000" b="0" dirty="0" err="1">
                <a:latin typeface="+mn-lt"/>
              </a:rPr>
              <a:t>be</a:t>
            </a:r>
            <a:r>
              <a:rPr lang="de-DE" sz="2000" b="0" dirty="0">
                <a:latin typeface="+mn-lt"/>
              </a:rPr>
              <a:t> </a:t>
            </a:r>
            <a:r>
              <a:rPr lang="de-DE" sz="2000" b="0" dirty="0" err="1">
                <a:latin typeface="+mn-lt"/>
              </a:rPr>
              <a:t>determined</a:t>
            </a:r>
            <a:r>
              <a:rPr lang="de-DE" sz="2000" b="0" dirty="0">
                <a:latin typeface="+mn-lt"/>
              </a:rPr>
              <a:t> and </a:t>
            </a:r>
            <a:r>
              <a:rPr lang="de-DE" sz="2000" b="0" dirty="0" err="1">
                <a:latin typeface="+mn-lt"/>
              </a:rPr>
              <a:t>used</a:t>
            </a:r>
            <a:r>
              <a:rPr lang="de-DE" sz="2000" b="0" dirty="0">
                <a:latin typeface="+mn-lt"/>
              </a:rPr>
              <a:t> </a:t>
            </a:r>
            <a:r>
              <a:rPr lang="de-DE" sz="2000" b="0" dirty="0" err="1">
                <a:latin typeface="+mn-lt"/>
              </a:rPr>
              <a:t>for</a:t>
            </a:r>
            <a:r>
              <a:rPr lang="de-DE" sz="2000" b="0" dirty="0">
                <a:latin typeface="+mn-lt"/>
              </a:rPr>
              <a:t> an </a:t>
            </a:r>
            <a:r>
              <a:rPr lang="de-DE" sz="2000" b="0" dirty="0" err="1">
                <a:latin typeface="+mn-lt"/>
              </a:rPr>
              <a:t>evaluation</a:t>
            </a:r>
            <a:r>
              <a:rPr lang="de-DE" sz="2000" b="0" dirty="0">
                <a:latin typeface="+mn-lt"/>
              </a:rPr>
              <a:t> </a:t>
            </a:r>
            <a:r>
              <a:rPr lang="de-DE" sz="2000" b="0" dirty="0" err="1">
                <a:latin typeface="+mn-lt"/>
              </a:rPr>
              <a:t>of</a:t>
            </a:r>
            <a:r>
              <a:rPr lang="de-DE" sz="2000" b="0" dirty="0">
                <a:latin typeface="+mn-lt"/>
              </a:rPr>
              <a:t> SSR.</a:t>
            </a:r>
          </a:p>
        </p:txBody>
      </p:sp>
    </p:spTree>
    <p:extLst>
      <p:ext uri="{BB962C8B-B14F-4D97-AF65-F5344CB8AC3E}">
        <p14:creationId xmlns:p14="http://schemas.microsoft.com/office/powerpoint/2010/main" val="133235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866628" y="1097895"/>
            <a:ext cx="11020572" cy="5201424"/>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effectLst/>
                <a:uLnTx/>
                <a:uFillTx/>
                <a:latin typeface="Arial" charset="0"/>
                <a:ea typeface="+mn-ea"/>
                <a:cs typeface="+mn-cs"/>
              </a:rPr>
              <a:t>Definition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Sub </a:t>
            </a:r>
            <a:r>
              <a:rPr kumimoji="0" lang="de-DE" altLang="de-DE" sz="2400" b="1" i="0" u="none" strike="noStrike" kern="1200" cap="none" spc="0" normalizeH="0" baseline="0" noProof="0" dirty="0" err="1">
                <a:ln>
                  <a:noFill/>
                </a:ln>
                <a:effectLst/>
                <a:uLnTx/>
                <a:uFillTx/>
                <a:latin typeface="Arial" charset="0"/>
                <a:ea typeface="+mn-ea"/>
                <a:cs typeface="+mn-cs"/>
              </a:rPr>
              <a:t>Synchronous</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Resonance</a:t>
            </a:r>
            <a:r>
              <a:rPr kumimoji="0" lang="de-DE" altLang="de-DE" sz="2400" b="1" i="0" u="none" strike="noStrike" kern="1200" cap="none" spc="0" normalizeH="0" baseline="0" noProof="0" dirty="0">
                <a:ln>
                  <a:noFill/>
                </a:ln>
                <a:effectLst/>
                <a:uLnTx/>
                <a:uFillTx/>
                <a:latin typeface="Arial" charset="0"/>
                <a:ea typeface="+mn-ea"/>
                <a:cs typeface="+mn-cs"/>
              </a:rPr>
              <a:t> (SSR)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Excitation</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Vibrations</a:t>
            </a:r>
            <a:r>
              <a:rPr kumimoji="0" lang="de-DE" altLang="de-DE" sz="2400" b="1" i="0" u="none" strike="noStrike" kern="1200" cap="none" spc="0" normalizeH="0" baseline="0" noProof="0" dirty="0">
                <a:ln>
                  <a:noFill/>
                </a:ln>
                <a:effectLst/>
                <a:uLnTx/>
                <a:uFillTx/>
                <a:latin typeface="Arial" charset="0"/>
                <a:ea typeface="+mn-ea"/>
                <a:cs typeface="+mn-cs"/>
              </a:rPr>
              <a:t> in Turbogenerators due </a:t>
            </a:r>
            <a:r>
              <a:rPr kumimoji="0" lang="de-DE" altLang="de-DE" sz="2400" b="1" i="0" u="none" strike="noStrike" kern="1200" cap="none" spc="0" normalizeH="0" baseline="0" noProof="0" dirty="0" err="1">
                <a:ln>
                  <a:noFill/>
                </a:ln>
                <a:effectLst/>
                <a:uLnTx/>
                <a:uFillTx/>
                <a:latin typeface="Arial" charset="0"/>
                <a:ea typeface="+mn-ea"/>
                <a:cs typeface="+mn-cs"/>
              </a:rPr>
              <a:t>to</a:t>
            </a:r>
            <a:r>
              <a:rPr kumimoji="0" lang="de-DE" altLang="de-DE" sz="2400" b="1" i="0" u="none" strike="noStrike" kern="1200" cap="none" spc="0" normalizeH="0" baseline="0" noProof="0" dirty="0">
                <a:ln>
                  <a:noFill/>
                </a:ln>
                <a:effectLst/>
                <a:uLnTx/>
                <a:uFillTx/>
                <a:latin typeface="Arial" charset="0"/>
                <a:ea typeface="+mn-ea"/>
                <a:cs typeface="+mn-cs"/>
              </a:rPr>
              <a:t> Air Gap Torques </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Conditions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for</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Torsional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Vibrations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Sub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Synchronous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Resonance</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A simple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Model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Series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Compensation</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An </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SSR-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Incident</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in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the</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OL3 Turbogenerator </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 </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The Sub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Penomenon</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1429678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C0D7CE-071C-BD58-18FB-7809E65F5E93}"/>
              </a:ext>
            </a:extLst>
          </p:cNvPr>
          <p:cNvSpPr txBox="1"/>
          <p:nvPr/>
        </p:nvSpPr>
        <p:spPr>
          <a:xfrm>
            <a:off x="850900" y="138163"/>
            <a:ext cx="10597586" cy="830997"/>
          </a:xfrm>
          <a:prstGeom prst="rect">
            <a:avLst/>
          </a:prstGeom>
          <a:noFill/>
        </p:spPr>
        <p:txBody>
          <a:bodyPr wrap="square">
            <a:spAutoFit/>
          </a:bodyPr>
          <a:lstStyle/>
          <a:p>
            <a:pPr marR="0" lvl="0" algn="l" defTabSz="914400" rtl="0" eaLnBrk="1" fontAlgn="base" latinLnBrk="0" hangingPunct="1">
              <a:lnSpc>
                <a:spcPct val="100000"/>
              </a:lnSpc>
              <a:spcBef>
                <a:spcPct val="0"/>
              </a:spcBef>
              <a:spcAft>
                <a:spcPct val="0"/>
              </a:spcAft>
              <a:buClrTx/>
              <a:buSzTx/>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a:t>
            </a:r>
            <a:r>
              <a:rPr lang="de-DE" altLang="de-DE" sz="2400" dirty="0" err="1">
                <a:solidFill>
                  <a:srgbClr val="0000FF"/>
                </a:solidFill>
                <a:latin typeface="Arial" charset="0"/>
              </a:rPr>
              <a:t>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Natural </a:t>
            </a:r>
            <a:r>
              <a:rPr lang="de-DE" altLang="de-DE" sz="2400" dirty="0">
                <a:solidFill>
                  <a:srgbClr val="0000FF"/>
                </a:solidFill>
                <a:latin typeface="Arial" charset="0"/>
              </a:rPr>
              <a:t>F</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requencies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Functions</a:t>
            </a: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R="0" lvl="0" algn="l" defTabSz="914400" rtl="0" eaLnBrk="1" fontAlgn="base" latinLnBrk="0" hangingPunct="1">
              <a:lnSpc>
                <a:spcPct val="100000"/>
              </a:lnSpc>
              <a:spcBef>
                <a:spcPct val="0"/>
              </a:spcBef>
              <a:spcAft>
                <a:spcPct val="0"/>
              </a:spcAft>
              <a:buClrTx/>
              <a:buSzTx/>
              <a:tabLst/>
              <a:defRPr/>
            </a:pPr>
            <a:r>
              <a:rPr lang="de-DE" altLang="de-DE" sz="2400" b="0" dirty="0">
                <a:latin typeface="Arial" charset="0"/>
              </a:rPr>
              <a:t>Diff. </a:t>
            </a:r>
            <a:r>
              <a:rPr lang="de-DE" altLang="de-DE" sz="2400" b="0" dirty="0" err="1">
                <a:latin typeface="Arial" charset="0"/>
              </a:rPr>
              <a:t>Equations</a:t>
            </a:r>
            <a:r>
              <a:rPr lang="de-DE" altLang="de-DE" sz="2400" b="0" dirty="0">
                <a:latin typeface="Arial" charset="0"/>
              </a:rPr>
              <a:t> and Eigenvalues </a:t>
            </a:r>
            <a:r>
              <a:rPr lang="de-DE" altLang="de-DE" sz="2400" b="0" dirty="0" err="1">
                <a:latin typeface="Arial" charset="0"/>
              </a:rPr>
              <a:t>of</a:t>
            </a:r>
            <a:r>
              <a:rPr lang="de-DE" altLang="de-DE" sz="2400" b="0" dirty="0">
                <a:latin typeface="Arial" charset="0"/>
              </a:rPr>
              <a:t> </a:t>
            </a:r>
            <a:r>
              <a:rPr lang="de-DE" altLang="de-DE" sz="2400" b="0" dirty="0" err="1">
                <a:latin typeface="Arial" charset="0"/>
              </a:rPr>
              <a:t>the</a:t>
            </a:r>
            <a:r>
              <a:rPr lang="de-DE" altLang="de-DE" sz="2400" b="0" dirty="0">
                <a:latin typeface="Arial" charset="0"/>
              </a:rPr>
              <a:t> </a:t>
            </a:r>
            <a:r>
              <a:rPr lang="de-DE" altLang="de-DE" sz="2400" b="0" dirty="0" err="1">
                <a:latin typeface="Arial" charset="0"/>
              </a:rPr>
              <a:t>Electrical</a:t>
            </a:r>
            <a:r>
              <a:rPr lang="de-DE" altLang="de-DE" sz="2400" b="0" dirty="0">
                <a:latin typeface="Arial" charset="0"/>
              </a:rPr>
              <a:t> Model </a:t>
            </a:r>
            <a:r>
              <a:rPr lang="de-DE" altLang="de-DE" sz="2400" b="0" dirty="0" err="1">
                <a:latin typeface="Arial" charset="0"/>
              </a:rPr>
              <a:t>with</a:t>
            </a:r>
            <a:r>
              <a:rPr lang="de-DE" altLang="de-DE" sz="2400" b="0" dirty="0">
                <a:latin typeface="Arial" charset="0"/>
              </a:rPr>
              <a:t> Resistance </a:t>
            </a:r>
            <a:endParaRPr kumimoji="0" lang="de-DE" altLang="de-DE" sz="2400" b="0" i="0" u="none" strike="noStrike" kern="1200" cap="none" spc="0" normalizeH="0" baseline="0" noProof="0" dirty="0">
              <a:ln>
                <a:noFill/>
              </a:ln>
              <a:effectLst/>
              <a:uLnTx/>
              <a:uFillTx/>
              <a:latin typeface="Arial" charset="0"/>
              <a:ea typeface="+mn-ea"/>
              <a:cs typeface="+mn-cs"/>
            </a:endParaRPr>
          </a:p>
        </p:txBody>
      </p:sp>
      <p:sp>
        <p:nvSpPr>
          <p:cNvPr id="3" name="Rechteck 2">
            <a:extLst>
              <a:ext uri="{FF2B5EF4-FFF2-40B4-BE49-F238E27FC236}">
                <a16:creationId xmlns:a16="http://schemas.microsoft.com/office/drawing/2014/main" id="{0AD875EC-AA1F-3CF7-FC8E-5170D0045D91}"/>
              </a:ext>
            </a:extLst>
          </p:cNvPr>
          <p:cNvSpPr/>
          <p:nvPr/>
        </p:nvSpPr>
        <p:spPr>
          <a:xfrm>
            <a:off x="1738265" y="1819746"/>
            <a:ext cx="774072" cy="38024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E635EC2C-C1BA-668B-CF0D-63347453D936}"/>
              </a:ext>
            </a:extLst>
          </p:cNvPr>
          <p:cNvSpPr/>
          <p:nvPr/>
        </p:nvSpPr>
        <p:spPr>
          <a:xfrm>
            <a:off x="3478793" y="1819746"/>
            <a:ext cx="774072" cy="380245"/>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60DB6BFA-5EC9-7D36-D605-03D2A05AF0AC}"/>
              </a:ext>
            </a:extLst>
          </p:cNvPr>
          <p:cNvCxnSpPr/>
          <p:nvPr/>
        </p:nvCxnSpPr>
        <p:spPr>
          <a:xfrm>
            <a:off x="5078994" y="1769951"/>
            <a:ext cx="0" cy="4979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57F0D255-1DB8-2931-C96B-0B2E87DB349B}"/>
              </a:ext>
            </a:extLst>
          </p:cNvPr>
          <p:cNvCxnSpPr/>
          <p:nvPr/>
        </p:nvCxnSpPr>
        <p:spPr>
          <a:xfrm>
            <a:off x="5187637" y="1779003"/>
            <a:ext cx="0" cy="4979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03B0D1E-68DC-0367-ACB9-202CFA92F48A}"/>
              </a:ext>
            </a:extLst>
          </p:cNvPr>
          <p:cNvCxnSpPr/>
          <p:nvPr/>
        </p:nvCxnSpPr>
        <p:spPr>
          <a:xfrm>
            <a:off x="1190530" y="3051018"/>
            <a:ext cx="48964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C8AE76E4-A9EE-DAB7-A1AD-1F1A07A6D9BB}"/>
              </a:ext>
            </a:extLst>
          </p:cNvPr>
          <p:cNvCxnSpPr>
            <a:endCxn id="3" idx="1"/>
          </p:cNvCxnSpPr>
          <p:nvPr/>
        </p:nvCxnSpPr>
        <p:spPr>
          <a:xfrm>
            <a:off x="1190530" y="2009869"/>
            <a:ext cx="5477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36AF2A14-0823-F96C-7B8E-540D3D771FDC}"/>
              </a:ext>
            </a:extLst>
          </p:cNvPr>
          <p:cNvCxnSpPr>
            <a:stCxn id="6" idx="1"/>
            <a:endCxn id="3" idx="3"/>
          </p:cNvCxnSpPr>
          <p:nvPr/>
        </p:nvCxnSpPr>
        <p:spPr>
          <a:xfrm flipH="1">
            <a:off x="2512337" y="2009869"/>
            <a:ext cx="9664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66D90EBE-DB74-C2ED-D54D-5040BDE92292}"/>
              </a:ext>
            </a:extLst>
          </p:cNvPr>
          <p:cNvCxnSpPr>
            <a:stCxn id="6" idx="3"/>
          </p:cNvCxnSpPr>
          <p:nvPr/>
        </p:nvCxnSpPr>
        <p:spPr>
          <a:xfrm>
            <a:off x="4252865" y="2009869"/>
            <a:ext cx="8261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4FFE6126-5FD8-A73F-B5CD-526F9CF2108D}"/>
              </a:ext>
            </a:extLst>
          </p:cNvPr>
          <p:cNvCxnSpPr/>
          <p:nvPr/>
        </p:nvCxnSpPr>
        <p:spPr>
          <a:xfrm>
            <a:off x="5219321" y="2000816"/>
            <a:ext cx="8766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7ECD0369-8F77-362C-2510-271B52013628}"/>
              </a:ext>
            </a:extLst>
          </p:cNvPr>
          <p:cNvCxnSpPr/>
          <p:nvPr/>
        </p:nvCxnSpPr>
        <p:spPr>
          <a:xfrm>
            <a:off x="6086945" y="2027973"/>
            <a:ext cx="0" cy="10407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feld 52">
            <a:extLst>
              <a:ext uri="{FF2B5EF4-FFF2-40B4-BE49-F238E27FC236}">
                <a16:creationId xmlns:a16="http://schemas.microsoft.com/office/drawing/2014/main" id="{EBFE86C9-34D7-3574-978C-1B182F9DFD3A}"/>
              </a:ext>
            </a:extLst>
          </p:cNvPr>
          <p:cNvSpPr txBox="1"/>
          <p:nvPr/>
        </p:nvSpPr>
        <p:spPr>
          <a:xfrm>
            <a:off x="1497598" y="1439714"/>
            <a:ext cx="4282276" cy="369332"/>
          </a:xfrm>
          <a:prstGeom prst="rect">
            <a:avLst/>
          </a:prstGeom>
          <a:noFill/>
        </p:spPr>
        <p:txBody>
          <a:bodyPr wrap="square" rtlCol="0">
            <a:spAutoFit/>
          </a:bodyPr>
          <a:lstStyle/>
          <a:p>
            <a:r>
              <a:rPr lang="de-DE" dirty="0"/>
              <a:t>      </a:t>
            </a:r>
            <a:r>
              <a:rPr lang="de-DE" b="0" dirty="0"/>
              <a:t>R       </a:t>
            </a:r>
            <a:r>
              <a:rPr lang="de-DE" b="0" dirty="0">
                <a:solidFill>
                  <a:srgbClr val="FF0000"/>
                </a:solidFill>
              </a:rPr>
              <a:t>I(t)        </a:t>
            </a:r>
            <a:r>
              <a:rPr lang="de-DE" b="0" dirty="0"/>
              <a:t>L              C</a:t>
            </a:r>
          </a:p>
        </p:txBody>
      </p:sp>
      <mc:AlternateContent xmlns:mc="http://schemas.openxmlformats.org/markup-compatibility/2006" xmlns:a14="http://schemas.microsoft.com/office/drawing/2010/main">
        <mc:Choice Requires="a14">
          <p:sp>
            <p:nvSpPr>
              <p:cNvPr id="54" name="Textfeld 53">
                <a:extLst>
                  <a:ext uri="{FF2B5EF4-FFF2-40B4-BE49-F238E27FC236}">
                    <a16:creationId xmlns:a16="http://schemas.microsoft.com/office/drawing/2014/main" id="{579678E6-DAE6-4DC5-AEA2-5866C3F207FA}"/>
                  </a:ext>
                </a:extLst>
              </p:cNvPr>
              <p:cNvSpPr txBox="1"/>
              <p:nvPr/>
            </p:nvSpPr>
            <p:spPr>
              <a:xfrm>
                <a:off x="1092673" y="2419194"/>
                <a:ext cx="4789453" cy="447687"/>
              </a:xfrm>
              <a:prstGeom prst="rect">
                <a:avLst/>
              </a:prstGeom>
              <a:noFill/>
            </p:spPr>
            <p:txBody>
              <a:bodyPr wrap="none" rtlCol="0">
                <a:spAutoFit/>
              </a:bodyPr>
              <a:lstStyle/>
              <a:p>
                <a:r>
                  <a:rPr lang="de-DE" sz="2000" dirty="0">
                    <a:latin typeface="+mn-lt"/>
                  </a:rPr>
                  <a:t>       </a:t>
                </a:r>
                <a:r>
                  <a:rPr lang="de-DE" sz="2000" b="0" dirty="0">
                    <a:latin typeface="+mn-lt"/>
                  </a:rPr>
                  <a:t>U</a:t>
                </a:r>
                <a:r>
                  <a:rPr lang="de-DE" sz="2000" b="0" baseline="-25000" dirty="0">
                    <a:latin typeface="+mn-lt"/>
                  </a:rPr>
                  <a:t>R</a:t>
                </a:r>
                <a:r>
                  <a:rPr lang="de-DE" sz="2000" b="0" dirty="0">
                    <a:latin typeface="+mn-lt"/>
                  </a:rPr>
                  <a:t>=R I        U</a:t>
                </a:r>
                <a:r>
                  <a:rPr lang="de-DE" sz="2000" b="0" baseline="-25000" dirty="0">
                    <a:latin typeface="+mn-lt"/>
                  </a:rPr>
                  <a:t>L</a:t>
                </a:r>
                <a:r>
                  <a:rPr lang="de-DE" sz="2000" b="0" dirty="0">
                    <a:latin typeface="+mn-lt"/>
                  </a:rPr>
                  <a:t>=L </a:t>
                </a:r>
                <a:r>
                  <a:rPr lang="de-DE" sz="2000" b="0" dirty="0" err="1">
                    <a:latin typeface="+mn-lt"/>
                  </a:rPr>
                  <a:t>dI</a:t>
                </a:r>
                <a:r>
                  <a:rPr lang="de-DE" sz="2000" b="0" dirty="0">
                    <a:latin typeface="+mn-lt"/>
                  </a:rPr>
                  <a:t>/</a:t>
                </a:r>
                <a:r>
                  <a:rPr lang="de-DE" sz="2000" b="0" dirty="0" err="1">
                    <a:latin typeface="+mn-lt"/>
                  </a:rPr>
                  <a:t>dt</a:t>
                </a:r>
                <a:r>
                  <a:rPr lang="de-DE" sz="2000" b="0" dirty="0">
                    <a:latin typeface="+mn-lt"/>
                  </a:rPr>
                  <a:t>   U</a:t>
                </a:r>
                <a:r>
                  <a:rPr lang="de-DE" sz="2000" b="0" baseline="-25000" dirty="0">
                    <a:latin typeface="+mn-lt"/>
                  </a:rPr>
                  <a:t>C</a:t>
                </a:r>
                <a:r>
                  <a:rPr lang="de-DE" sz="2000" b="0" dirty="0">
                    <a:latin typeface="+mn-lt"/>
                  </a:rPr>
                  <a:t>=1/C</a:t>
                </a:r>
                <a14:m>
                  <m:oMath xmlns:m="http://schemas.openxmlformats.org/officeDocument/2006/math">
                    <m:nary>
                      <m:naryPr>
                        <m:limLoc m:val="undOvr"/>
                        <m:subHide m:val="on"/>
                        <m:supHide m:val="on"/>
                        <m:ctrlPr>
                          <a:rPr lang="de-DE" sz="2000" b="0" i="1" smtClean="0">
                            <a:latin typeface="Cambria Math" panose="02040503050406030204" pitchFamily="18" charset="0"/>
                          </a:rPr>
                        </m:ctrlPr>
                      </m:naryPr>
                      <m:sub/>
                      <m:sup/>
                      <m:e>
                        <m:r>
                          <m:rPr>
                            <m:sty m:val="p"/>
                          </m:rPr>
                          <a:rPr lang="de-DE" sz="2000" b="0" i="0" smtClean="0">
                            <a:latin typeface="Cambria Math" panose="02040503050406030204" pitchFamily="18" charset="0"/>
                          </a:rPr>
                          <m:t>I</m:t>
                        </m:r>
                        <m:r>
                          <a:rPr lang="de-DE" sz="2000" b="0" i="0" smtClean="0">
                            <a:latin typeface="Cambria Math" panose="02040503050406030204" pitchFamily="18" charset="0"/>
                          </a:rPr>
                          <m:t> </m:t>
                        </m:r>
                        <m:r>
                          <m:rPr>
                            <m:sty m:val="p"/>
                          </m:rPr>
                          <a:rPr lang="de-DE" sz="2000" b="0" i="0" smtClean="0">
                            <a:latin typeface="Cambria Math" panose="02040503050406030204" pitchFamily="18" charset="0"/>
                          </a:rPr>
                          <m:t>dt</m:t>
                        </m:r>
                      </m:e>
                    </m:nary>
                  </m:oMath>
                </a14:m>
                <a:endParaRPr lang="de-DE" sz="2000" b="0" dirty="0">
                  <a:latin typeface="+mn-lt"/>
                </a:endParaRPr>
              </a:p>
            </p:txBody>
          </p:sp>
        </mc:Choice>
        <mc:Fallback xmlns="">
          <p:sp>
            <p:nvSpPr>
              <p:cNvPr id="54" name="Textfeld 53">
                <a:extLst>
                  <a:ext uri="{FF2B5EF4-FFF2-40B4-BE49-F238E27FC236}">
                    <a16:creationId xmlns:a16="http://schemas.microsoft.com/office/drawing/2014/main" id="{579678E6-DAE6-4DC5-AEA2-5866C3F207FA}"/>
                  </a:ext>
                </a:extLst>
              </p:cNvPr>
              <p:cNvSpPr txBox="1">
                <a:spLocks noRot="1" noChangeAspect="1" noMove="1" noResize="1" noEditPoints="1" noAdjustHandles="1" noChangeArrowheads="1" noChangeShapeType="1" noTextEdit="1"/>
              </p:cNvSpPr>
              <p:nvPr/>
            </p:nvSpPr>
            <p:spPr>
              <a:xfrm>
                <a:off x="1092673" y="2419194"/>
                <a:ext cx="4789453" cy="447687"/>
              </a:xfrm>
              <a:prstGeom prst="rect">
                <a:avLst/>
              </a:prstGeom>
              <a:blipFill>
                <a:blip r:embed="rId2"/>
                <a:stretch>
                  <a:fillRect t="-141096" r="-8524" b="-20137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feld 58">
                <a:extLst>
                  <a:ext uri="{FF2B5EF4-FFF2-40B4-BE49-F238E27FC236}">
                    <a16:creationId xmlns:a16="http://schemas.microsoft.com/office/drawing/2014/main" id="{36A28733-A76A-316A-E495-F47CA1EE2907}"/>
                  </a:ext>
                </a:extLst>
              </p:cNvPr>
              <p:cNvSpPr txBox="1"/>
              <p:nvPr/>
            </p:nvSpPr>
            <p:spPr>
              <a:xfrm flipV="1">
                <a:off x="1095766" y="1896930"/>
                <a:ext cx="210193"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m:t>
                      </m:r>
                    </m:oMath>
                  </m:oMathPara>
                </a14:m>
                <a:endParaRPr lang="de-DE" dirty="0"/>
              </a:p>
            </p:txBody>
          </p:sp>
        </mc:Choice>
        <mc:Fallback xmlns="">
          <p:sp>
            <p:nvSpPr>
              <p:cNvPr id="59" name="Textfeld 58">
                <a:extLst>
                  <a:ext uri="{FF2B5EF4-FFF2-40B4-BE49-F238E27FC236}">
                    <a16:creationId xmlns:a16="http://schemas.microsoft.com/office/drawing/2014/main" id="{36A28733-A76A-316A-E495-F47CA1EE2907}"/>
                  </a:ext>
                </a:extLst>
              </p:cNvPr>
              <p:cNvSpPr txBox="1">
                <a:spLocks noRot="1" noChangeAspect="1" noMove="1" noResize="1" noEditPoints="1" noAdjustHandles="1" noChangeArrowheads="1" noChangeShapeType="1" noTextEdit="1"/>
              </p:cNvSpPr>
              <p:nvPr/>
            </p:nvSpPr>
            <p:spPr>
              <a:xfrm flipV="1">
                <a:off x="1095766" y="1896930"/>
                <a:ext cx="210193" cy="276999"/>
              </a:xfrm>
              <a:prstGeom prst="rect">
                <a:avLst/>
              </a:prstGeom>
              <a:blipFill>
                <a:blip r:embed="rId3"/>
                <a:stretch>
                  <a:fillRect l="-44118" t="-21739" r="-4117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0" name="Textfeld 59">
                <a:extLst>
                  <a:ext uri="{FF2B5EF4-FFF2-40B4-BE49-F238E27FC236}">
                    <a16:creationId xmlns:a16="http://schemas.microsoft.com/office/drawing/2014/main" id="{D49624B6-EF20-AB42-F1C5-A0BF41EFBE52}"/>
                  </a:ext>
                </a:extLst>
              </p:cNvPr>
              <p:cNvSpPr txBox="1"/>
              <p:nvPr/>
            </p:nvSpPr>
            <p:spPr>
              <a:xfrm>
                <a:off x="1076004" y="2892602"/>
                <a:ext cx="2789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m:t>
                      </m:r>
                    </m:oMath>
                  </m:oMathPara>
                </a14:m>
                <a:endParaRPr lang="de-DE" dirty="0"/>
              </a:p>
            </p:txBody>
          </p:sp>
        </mc:Choice>
        <mc:Fallback xmlns="">
          <p:sp>
            <p:nvSpPr>
              <p:cNvPr id="60" name="Textfeld 59">
                <a:extLst>
                  <a:ext uri="{FF2B5EF4-FFF2-40B4-BE49-F238E27FC236}">
                    <a16:creationId xmlns:a16="http://schemas.microsoft.com/office/drawing/2014/main" id="{D49624B6-EF20-AB42-F1C5-A0BF41EFBE52}"/>
                  </a:ext>
                </a:extLst>
              </p:cNvPr>
              <p:cNvSpPr txBox="1">
                <a:spLocks noRot="1" noChangeAspect="1" noMove="1" noResize="1" noEditPoints="1" noAdjustHandles="1" noChangeArrowheads="1" noChangeShapeType="1" noTextEdit="1"/>
              </p:cNvSpPr>
              <p:nvPr/>
            </p:nvSpPr>
            <p:spPr>
              <a:xfrm>
                <a:off x="1076004" y="2892602"/>
                <a:ext cx="278923" cy="276999"/>
              </a:xfrm>
              <a:prstGeom prst="rect">
                <a:avLst/>
              </a:prstGeom>
              <a:blipFill>
                <a:blip r:embed="rId4"/>
                <a:stretch>
                  <a:fillRect l="-17778" r="-22222" b="-24444"/>
                </a:stretch>
              </a:blipFill>
            </p:spPr>
            <p:txBody>
              <a:bodyPr/>
              <a:lstStyle/>
              <a:p>
                <a:r>
                  <a:rPr lang="de-DE">
                    <a:noFill/>
                  </a:rPr>
                  <a:t> </a:t>
                </a:r>
              </a:p>
            </p:txBody>
          </p:sp>
        </mc:Fallback>
      </mc:AlternateContent>
      <p:cxnSp>
        <p:nvCxnSpPr>
          <p:cNvPr id="62" name="Gerade Verbindung mit Pfeil 61">
            <a:extLst>
              <a:ext uri="{FF2B5EF4-FFF2-40B4-BE49-F238E27FC236}">
                <a16:creationId xmlns:a16="http://schemas.microsoft.com/office/drawing/2014/main" id="{D5AADF13-03AB-58C3-E933-36DA5B25ACDB}"/>
              </a:ext>
            </a:extLst>
          </p:cNvPr>
          <p:cNvCxnSpPr/>
          <p:nvPr/>
        </p:nvCxnSpPr>
        <p:spPr>
          <a:xfrm>
            <a:off x="2704721" y="2018921"/>
            <a:ext cx="58168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25802D37-9816-8263-A2FE-0460EEC42BE4}"/>
              </a:ext>
            </a:extLst>
          </p:cNvPr>
          <p:cNvCxnSpPr/>
          <p:nvPr/>
        </p:nvCxnSpPr>
        <p:spPr>
          <a:xfrm flipH="1">
            <a:off x="2512337" y="3051018"/>
            <a:ext cx="66542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Gerade Verbindung mit Pfeil 71">
            <a:extLst>
              <a:ext uri="{FF2B5EF4-FFF2-40B4-BE49-F238E27FC236}">
                <a16:creationId xmlns:a16="http://schemas.microsoft.com/office/drawing/2014/main" id="{5EC459F7-80A7-055D-6253-5B03C7CDDCC1}"/>
              </a:ext>
            </a:extLst>
          </p:cNvPr>
          <p:cNvCxnSpPr/>
          <p:nvPr/>
        </p:nvCxnSpPr>
        <p:spPr>
          <a:xfrm>
            <a:off x="1738265" y="2364179"/>
            <a:ext cx="77407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a:extLst>
              <a:ext uri="{FF2B5EF4-FFF2-40B4-BE49-F238E27FC236}">
                <a16:creationId xmlns:a16="http://schemas.microsoft.com/office/drawing/2014/main" id="{C3495D5E-B92B-6C1F-E35F-15C8F2EF0223}"/>
              </a:ext>
            </a:extLst>
          </p:cNvPr>
          <p:cNvCxnSpPr/>
          <p:nvPr/>
        </p:nvCxnSpPr>
        <p:spPr>
          <a:xfrm>
            <a:off x="3401915" y="2383720"/>
            <a:ext cx="8509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Gerade Verbindung mit Pfeil 80">
            <a:extLst>
              <a:ext uri="{FF2B5EF4-FFF2-40B4-BE49-F238E27FC236}">
                <a16:creationId xmlns:a16="http://schemas.microsoft.com/office/drawing/2014/main" id="{2D99A1AB-1911-E76A-B9CE-4D13F7441701}"/>
              </a:ext>
            </a:extLst>
          </p:cNvPr>
          <p:cNvCxnSpPr/>
          <p:nvPr/>
        </p:nvCxnSpPr>
        <p:spPr>
          <a:xfrm>
            <a:off x="4807390" y="2382286"/>
            <a:ext cx="85027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Gerade Verbindung mit Pfeil 84">
            <a:extLst>
              <a:ext uri="{FF2B5EF4-FFF2-40B4-BE49-F238E27FC236}">
                <a16:creationId xmlns:a16="http://schemas.microsoft.com/office/drawing/2014/main" id="{C2E42295-3536-E676-1D3F-E2C1A1DE814F}"/>
              </a:ext>
            </a:extLst>
          </p:cNvPr>
          <p:cNvCxnSpPr/>
          <p:nvPr/>
        </p:nvCxnSpPr>
        <p:spPr>
          <a:xfrm>
            <a:off x="1146029" y="2177339"/>
            <a:ext cx="0" cy="7062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49C122B3-9F48-68D5-811C-6F34171B57BA}"/>
              </a:ext>
            </a:extLst>
          </p:cNvPr>
          <p:cNvSpPr txBox="1"/>
          <p:nvPr/>
        </p:nvSpPr>
        <p:spPr>
          <a:xfrm>
            <a:off x="444733" y="2415784"/>
            <a:ext cx="611065" cy="400110"/>
          </a:xfrm>
          <a:prstGeom prst="rect">
            <a:avLst/>
          </a:prstGeom>
          <a:noFill/>
        </p:spPr>
        <p:txBody>
          <a:bodyPr wrap="none" rtlCol="0">
            <a:spAutoFit/>
          </a:bodyPr>
          <a:lstStyle/>
          <a:p>
            <a:r>
              <a:rPr lang="de-DE" sz="2000" b="0" dirty="0">
                <a:latin typeface="+mn-lt"/>
              </a:rPr>
              <a:t>U(t)</a:t>
            </a:r>
          </a:p>
        </p:txBody>
      </p:sp>
      <p:sp>
        <p:nvSpPr>
          <p:cNvPr id="89" name="Textfeld 88">
            <a:extLst>
              <a:ext uri="{FF2B5EF4-FFF2-40B4-BE49-F238E27FC236}">
                <a16:creationId xmlns:a16="http://schemas.microsoft.com/office/drawing/2014/main" id="{B4C6159E-468C-95B5-1563-4F6D3C658966}"/>
              </a:ext>
            </a:extLst>
          </p:cNvPr>
          <p:cNvSpPr txBox="1"/>
          <p:nvPr/>
        </p:nvSpPr>
        <p:spPr>
          <a:xfrm>
            <a:off x="6529254" y="1472331"/>
            <a:ext cx="4919232" cy="369332"/>
          </a:xfrm>
          <a:prstGeom prst="rect">
            <a:avLst/>
          </a:prstGeom>
          <a:noFill/>
        </p:spPr>
        <p:txBody>
          <a:bodyPr wrap="none" rtlCol="0">
            <a:spAutoFit/>
          </a:bodyPr>
          <a:lstStyle/>
          <a:p>
            <a:r>
              <a:rPr lang="de-DE" b="0" dirty="0"/>
              <a:t>Diff. </a:t>
            </a:r>
            <a:r>
              <a:rPr lang="de-DE" b="0" dirty="0" err="1"/>
              <a:t>Equation</a:t>
            </a:r>
            <a:r>
              <a:rPr lang="de-DE" b="0" dirty="0"/>
              <a:t> </a:t>
            </a:r>
            <a:r>
              <a:rPr lang="de-DE" b="0" dirty="0" err="1"/>
              <a:t>for</a:t>
            </a:r>
            <a:r>
              <a:rPr lang="de-DE" b="0" dirty="0"/>
              <a:t> </a:t>
            </a:r>
            <a:r>
              <a:rPr lang="de-DE" b="0" dirty="0" err="1"/>
              <a:t>the</a:t>
            </a:r>
            <a:r>
              <a:rPr lang="de-DE" b="0" dirty="0"/>
              <a:t> </a:t>
            </a:r>
            <a:r>
              <a:rPr lang="de-DE" dirty="0" err="1">
                <a:solidFill>
                  <a:srgbClr val="FF0000"/>
                </a:solidFill>
              </a:rPr>
              <a:t>Electrical</a:t>
            </a:r>
            <a:r>
              <a:rPr lang="de-DE" dirty="0">
                <a:solidFill>
                  <a:srgbClr val="FF0000"/>
                </a:solidFill>
              </a:rPr>
              <a:t> Circuit</a:t>
            </a:r>
            <a:r>
              <a:rPr lang="de-DE" b="0" dirty="0"/>
              <a:t>:</a:t>
            </a:r>
          </a:p>
        </p:txBody>
      </p:sp>
      <mc:AlternateContent xmlns:mc="http://schemas.openxmlformats.org/markup-compatibility/2006" xmlns:a14="http://schemas.microsoft.com/office/drawing/2010/main">
        <mc:Choice Requires="a14">
          <p:sp>
            <p:nvSpPr>
              <p:cNvPr id="91" name="Textfeld 90">
                <a:extLst>
                  <a:ext uri="{FF2B5EF4-FFF2-40B4-BE49-F238E27FC236}">
                    <a16:creationId xmlns:a16="http://schemas.microsoft.com/office/drawing/2014/main" id="{789F4A03-C2E4-E48A-E4C6-FBF295F40B07}"/>
                  </a:ext>
                </a:extLst>
              </p:cNvPr>
              <p:cNvSpPr txBox="1"/>
              <p:nvPr/>
            </p:nvSpPr>
            <p:spPr>
              <a:xfrm>
                <a:off x="6555434" y="2084856"/>
                <a:ext cx="4618407" cy="1032462"/>
              </a:xfrm>
              <a:prstGeom prst="rect">
                <a:avLst/>
              </a:prstGeom>
              <a:noFill/>
              <a:ln w="28575">
                <a:solidFill>
                  <a:srgbClr val="FF0000"/>
                </a:solidFill>
              </a:ln>
            </p:spPr>
            <p:txBody>
              <a:bodyPr wrap="square">
                <a:spAutoFit/>
              </a:bodyPr>
              <a:lstStyle/>
              <a:p>
                <a:r>
                  <a:rPr lang="de-DE" sz="2000" dirty="0">
                    <a:solidFill>
                      <a:srgbClr val="000000"/>
                    </a:solidFill>
                    <a:latin typeface="+mn-lt"/>
                  </a:rPr>
                  <a:t>  </a:t>
                </a:r>
              </a:p>
              <a:p>
                <a:r>
                  <a:rPr kumimoji="0" lang="de-DE" sz="2000" b="0" i="0" u="none" strike="noStrike" kern="1200" cap="none" spc="0" normalizeH="0" baseline="0" noProof="0" dirty="0">
                    <a:ln>
                      <a:noFill/>
                    </a:ln>
                    <a:solidFill>
                      <a:srgbClr val="000000"/>
                    </a:solidFill>
                    <a:effectLst/>
                    <a:uLnTx/>
                    <a:uFillTx/>
                    <a:latin typeface="+mn-lt"/>
                  </a:rPr>
                  <a:t>R I </a:t>
                </a:r>
                <a:r>
                  <a:rPr lang="de-DE" sz="2000" b="0" dirty="0">
                    <a:solidFill>
                      <a:srgbClr val="000000"/>
                    </a:solidFill>
                    <a:latin typeface="+mn-lt"/>
                  </a:rPr>
                  <a:t>+ </a:t>
                </a:r>
                <a:r>
                  <a:rPr kumimoji="0" lang="de-DE" sz="2000" b="0" i="0" u="none" strike="noStrike" kern="1200" cap="none" spc="0" normalizeH="0" baseline="0" noProof="0" dirty="0">
                    <a:ln>
                      <a:noFill/>
                    </a:ln>
                    <a:solidFill>
                      <a:srgbClr val="000000"/>
                    </a:solidFill>
                    <a:effectLst/>
                    <a:uLnTx/>
                    <a:uFillTx/>
                    <a:latin typeface="+mn-lt"/>
                  </a:rPr>
                  <a:t>L </a:t>
                </a:r>
                <a:r>
                  <a:rPr kumimoji="0" lang="de-DE" sz="2000" b="0" i="0" u="none" strike="noStrike" kern="1200" cap="none" spc="0" normalizeH="0" baseline="0" noProof="0" dirty="0" err="1">
                    <a:ln>
                      <a:noFill/>
                    </a:ln>
                    <a:solidFill>
                      <a:srgbClr val="000000"/>
                    </a:solidFill>
                    <a:effectLst/>
                    <a:uLnTx/>
                    <a:uFillTx/>
                    <a:latin typeface="+mn-lt"/>
                  </a:rPr>
                  <a:t>dI</a:t>
                </a:r>
                <a:r>
                  <a:rPr kumimoji="0" lang="de-DE" sz="2000" b="0" i="0" u="none" strike="noStrike" kern="1200" cap="none" spc="0" normalizeH="0" baseline="0" noProof="0" dirty="0">
                    <a:ln>
                      <a:noFill/>
                    </a:ln>
                    <a:solidFill>
                      <a:srgbClr val="000000"/>
                    </a:solidFill>
                    <a:effectLst/>
                    <a:uLnTx/>
                    <a:uFillTx/>
                    <a:latin typeface="+mn-lt"/>
                  </a:rPr>
                  <a:t>/</a:t>
                </a:r>
                <a:r>
                  <a:rPr kumimoji="0" lang="de-DE" sz="2000" b="0" i="0" u="none" strike="noStrike" kern="1200" cap="none" spc="0" normalizeH="0" baseline="0" noProof="0" dirty="0" err="1">
                    <a:ln>
                      <a:noFill/>
                    </a:ln>
                    <a:solidFill>
                      <a:srgbClr val="000000"/>
                    </a:solidFill>
                    <a:effectLst/>
                    <a:uLnTx/>
                    <a:uFillTx/>
                    <a:latin typeface="+mn-lt"/>
                  </a:rPr>
                  <a:t>dt</a:t>
                </a:r>
                <a:r>
                  <a:rPr kumimoji="0" lang="de-DE" sz="2000" b="0" i="0" u="none" strike="noStrike" kern="1200" cap="none" spc="0" normalizeH="0" baseline="0" noProof="0" dirty="0">
                    <a:ln>
                      <a:noFill/>
                    </a:ln>
                    <a:solidFill>
                      <a:srgbClr val="000000"/>
                    </a:solidFill>
                    <a:effectLst/>
                    <a:uLnTx/>
                    <a:uFillTx/>
                    <a:latin typeface="+mn-lt"/>
                  </a:rPr>
                  <a:t> +</a:t>
                </a:r>
                <a:r>
                  <a:rPr kumimoji="0" lang="de-DE" sz="2000" b="0" i="0" u="none" strike="noStrike" kern="1200" cap="none" spc="0" normalizeH="0" noProof="0" dirty="0">
                    <a:ln>
                      <a:noFill/>
                    </a:ln>
                    <a:solidFill>
                      <a:srgbClr val="000000"/>
                    </a:solidFill>
                    <a:effectLst/>
                    <a:uLnTx/>
                    <a:uFillTx/>
                    <a:latin typeface="+mn-lt"/>
                  </a:rPr>
                  <a:t> </a:t>
                </a:r>
                <a:r>
                  <a:rPr kumimoji="0" lang="de-DE" sz="2000" b="0" i="0" u="none" strike="noStrike" kern="1200" cap="none" spc="0" normalizeH="0" baseline="0" noProof="0" dirty="0">
                    <a:ln>
                      <a:noFill/>
                    </a:ln>
                    <a:solidFill>
                      <a:srgbClr val="000000"/>
                    </a:solidFill>
                    <a:effectLst/>
                    <a:uLnTx/>
                    <a:uFillTx/>
                    <a:latin typeface="+mn-lt"/>
                  </a:rPr>
                  <a:t>1/C </a:t>
                </a:r>
                <a14:m>
                  <m:oMath xmlns:m="http://schemas.openxmlformats.org/officeDocument/2006/math">
                    <m:nary>
                      <m:naryPr>
                        <m:limLoc m:val="undOvr"/>
                        <m:subHide m:val="on"/>
                        <m:supHide m:val="on"/>
                        <m:ctrlPr>
                          <a:rPr kumimoji="0" lang="de-DE" sz="2000" b="0" i="1" u="none" strike="noStrike" kern="1200" cap="none" spc="0" normalizeH="0" baseline="0" noProof="0" smtClean="0">
                            <a:ln>
                              <a:noFill/>
                            </a:ln>
                            <a:solidFill>
                              <a:srgbClr val="000000"/>
                            </a:solidFill>
                            <a:effectLst/>
                            <a:uLnTx/>
                            <a:uFillTx/>
                            <a:latin typeface="Cambria Math" panose="02040503050406030204" pitchFamily="18" charset="0"/>
                          </a:rPr>
                        </m:ctrlPr>
                      </m:naryPr>
                      <m:sub/>
                      <m:sup/>
                      <m:e>
                        <m:r>
                          <m:rPr>
                            <m:sty m:val="p"/>
                          </m:rP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I</m:t>
                        </m:r>
                        <m: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 </m:t>
                        </m:r>
                        <m:r>
                          <m:rPr>
                            <m:sty m:val="p"/>
                          </m:rP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dt</m:t>
                        </m:r>
                        <m: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 </m:t>
                        </m:r>
                      </m:e>
                    </m:nary>
                  </m:oMath>
                </a14:m>
                <a:r>
                  <a:rPr lang="de-DE" sz="2000" dirty="0">
                    <a:latin typeface="+mn-lt"/>
                  </a:rPr>
                  <a:t> </a:t>
                </a:r>
                <a:r>
                  <a:rPr lang="de-DE" sz="2000" b="0" dirty="0">
                    <a:latin typeface="+mn-lt"/>
                  </a:rPr>
                  <a:t>= U (t)</a:t>
                </a:r>
              </a:p>
              <a:p>
                <a:endParaRPr lang="de-DE" b="0" dirty="0"/>
              </a:p>
            </p:txBody>
          </p:sp>
        </mc:Choice>
        <mc:Fallback xmlns="">
          <p:sp>
            <p:nvSpPr>
              <p:cNvPr id="91" name="Textfeld 90">
                <a:extLst>
                  <a:ext uri="{FF2B5EF4-FFF2-40B4-BE49-F238E27FC236}">
                    <a16:creationId xmlns:a16="http://schemas.microsoft.com/office/drawing/2014/main" id="{789F4A03-C2E4-E48A-E4C6-FBF295F40B07}"/>
                  </a:ext>
                </a:extLst>
              </p:cNvPr>
              <p:cNvSpPr txBox="1">
                <a:spLocks noRot="1" noChangeAspect="1" noMove="1" noResize="1" noEditPoints="1" noAdjustHandles="1" noChangeArrowheads="1" noChangeShapeType="1" noTextEdit="1"/>
              </p:cNvSpPr>
              <p:nvPr/>
            </p:nvSpPr>
            <p:spPr>
              <a:xfrm>
                <a:off x="6555434" y="2084856"/>
                <a:ext cx="4618407" cy="1032462"/>
              </a:xfrm>
              <a:prstGeom prst="rect">
                <a:avLst/>
              </a:prstGeom>
              <a:blipFill>
                <a:blip r:embed="rId5"/>
                <a:stretch>
                  <a:fillRect l="-1048" t="-29310" b="-56322"/>
                </a:stretch>
              </a:blipFill>
              <a:ln w="28575">
                <a:solidFill>
                  <a:srgbClr val="FF0000"/>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2" name="Textfeld 91">
                <a:extLst>
                  <a:ext uri="{FF2B5EF4-FFF2-40B4-BE49-F238E27FC236}">
                    <a16:creationId xmlns:a16="http://schemas.microsoft.com/office/drawing/2014/main" id="{3D0B60B0-D973-5628-9317-316C1EBB0A5C}"/>
                  </a:ext>
                </a:extLst>
              </p:cNvPr>
              <p:cNvSpPr txBox="1"/>
              <p:nvPr/>
            </p:nvSpPr>
            <p:spPr>
              <a:xfrm>
                <a:off x="1092673" y="3498787"/>
                <a:ext cx="10809837" cy="2824684"/>
              </a:xfrm>
              <a:prstGeom prst="rect">
                <a:avLst/>
              </a:prstGeom>
              <a:noFill/>
            </p:spPr>
            <p:txBody>
              <a:bodyPr wrap="square" rtlCol="0">
                <a:spAutoFit/>
              </a:bodyPr>
              <a:lstStyle/>
              <a:p>
                <a:r>
                  <a:rPr lang="de-DE" sz="2000" b="0" dirty="0">
                    <a:latin typeface="+mn-lt"/>
                  </a:rPr>
                  <a:t>U(t)  </a:t>
                </a:r>
                <a:r>
                  <a:rPr lang="de-DE" sz="2000" b="0" dirty="0" err="1">
                    <a:latin typeface="+mn-lt"/>
                  </a:rPr>
                  <a:t>Voltage</a:t>
                </a:r>
                <a:r>
                  <a:rPr lang="de-DE" sz="2000" b="0" dirty="0">
                    <a:latin typeface="+mn-lt"/>
                  </a:rPr>
                  <a:t>,  I(t)  </a:t>
                </a:r>
                <a:r>
                  <a:rPr lang="de-DE" sz="2000" b="0" dirty="0" err="1">
                    <a:latin typeface="+mn-lt"/>
                  </a:rPr>
                  <a:t>Current</a:t>
                </a:r>
                <a:r>
                  <a:rPr lang="de-DE" sz="2000" b="0" dirty="0">
                    <a:latin typeface="+mn-lt"/>
                  </a:rPr>
                  <a:t>,  R  Resistance,  L  </a:t>
                </a:r>
                <a:r>
                  <a:rPr lang="de-DE" sz="2000" b="0" dirty="0" err="1">
                    <a:latin typeface="+mn-lt"/>
                  </a:rPr>
                  <a:t>Inductance</a:t>
                </a:r>
                <a:r>
                  <a:rPr lang="de-DE" sz="2000" b="0" dirty="0">
                    <a:latin typeface="+mn-lt"/>
                  </a:rPr>
                  <a:t>,  C  </a:t>
                </a:r>
                <a:r>
                  <a:rPr lang="de-DE" sz="2000" b="0" dirty="0" err="1">
                    <a:latin typeface="+mn-lt"/>
                  </a:rPr>
                  <a:t>Capacity</a:t>
                </a:r>
                <a:endParaRPr lang="de-DE" sz="2000" b="0" dirty="0">
                  <a:latin typeface="+mn-lt"/>
                </a:endParaRPr>
              </a:p>
              <a:p>
                <a:endParaRPr lang="de-DE" sz="2000" b="0" dirty="0">
                  <a:latin typeface="+mn-lt"/>
                </a:endParaRPr>
              </a:p>
              <a:p>
                <a:r>
                  <a:rPr lang="de-DE" sz="2000" b="0" dirty="0">
                    <a:latin typeface="+mn-lt"/>
                  </a:rPr>
                  <a:t>The </a:t>
                </a:r>
                <a:r>
                  <a:rPr lang="de-DE" sz="2000" b="0" dirty="0" err="1">
                    <a:latin typeface="+mn-lt"/>
                  </a:rPr>
                  <a:t>electrical</a:t>
                </a:r>
                <a:r>
                  <a:rPr lang="de-DE" sz="2000" b="0" dirty="0">
                    <a:latin typeface="+mn-lt"/>
                  </a:rPr>
                  <a:t> </a:t>
                </a:r>
                <a:r>
                  <a:rPr lang="de-DE" sz="2000" b="0" dirty="0" err="1">
                    <a:latin typeface="+mn-lt"/>
                  </a:rPr>
                  <a:t>circuit</a:t>
                </a:r>
                <a:r>
                  <a:rPr lang="de-DE" sz="2000" b="0" dirty="0">
                    <a:latin typeface="+mn-lt"/>
                  </a:rPr>
                  <a:t> </a:t>
                </a:r>
                <a:r>
                  <a:rPr lang="de-DE" sz="2000" b="0" dirty="0" err="1">
                    <a:latin typeface="+mn-lt"/>
                  </a:rPr>
                  <a:t>has</a:t>
                </a:r>
                <a:r>
                  <a:rPr lang="de-DE" sz="2000" b="0" dirty="0">
                    <a:latin typeface="+mn-lt"/>
                  </a:rPr>
                  <a:t> </a:t>
                </a:r>
                <a:r>
                  <a:rPr lang="de-DE" sz="2000" b="0" dirty="0" err="1">
                    <a:latin typeface="+mn-lt"/>
                  </a:rPr>
                  <a:t>the</a:t>
                </a:r>
                <a:r>
                  <a:rPr lang="de-DE" sz="2000" b="0" dirty="0">
                    <a:latin typeface="+mn-lt"/>
                  </a:rPr>
                  <a:t> </a:t>
                </a:r>
                <a:r>
                  <a:rPr lang="de-DE" sz="2000" b="0" dirty="0" err="1">
                    <a:latin typeface="+mn-lt"/>
                  </a:rPr>
                  <a:t>following</a:t>
                </a:r>
                <a:r>
                  <a:rPr lang="de-DE" sz="2000" b="0" dirty="0">
                    <a:latin typeface="+mn-lt"/>
                  </a:rPr>
                  <a:t> </a:t>
                </a:r>
                <a:r>
                  <a:rPr lang="de-DE" sz="2000" b="0" dirty="0" err="1">
                    <a:latin typeface="+mn-lt"/>
                  </a:rPr>
                  <a:t>complex</a:t>
                </a:r>
                <a:r>
                  <a:rPr lang="de-DE" sz="2000" b="0" dirty="0">
                    <a:latin typeface="+mn-lt"/>
                  </a:rPr>
                  <a:t> </a:t>
                </a:r>
                <a:r>
                  <a:rPr lang="de-DE" sz="2000" dirty="0">
                    <a:solidFill>
                      <a:srgbClr val="0000FF"/>
                    </a:solidFill>
                    <a:latin typeface="+mn-lt"/>
                  </a:rPr>
                  <a:t>Eigenvalues</a:t>
                </a:r>
                <a:r>
                  <a:rPr lang="de-DE" sz="2000" dirty="0">
                    <a:latin typeface="+mn-lt"/>
                  </a:rPr>
                  <a:t> </a:t>
                </a:r>
              </a:p>
              <a:p>
                <a:endParaRPr lang="de-DE" sz="2000" b="0" dirty="0">
                  <a:latin typeface="+mn-lt"/>
                </a:endParaRPr>
              </a:p>
              <a:p>
                <a:r>
                  <a:rPr lang="de-DE" sz="2000" b="0" dirty="0">
                    <a:latin typeface="+mn-lt"/>
                  </a:rPr>
                  <a:t>    </a:t>
                </a:r>
                <a14:m>
                  <m:oMath xmlns:m="http://schemas.openxmlformats.org/officeDocument/2006/math">
                    <m:r>
                      <a:rPr lang="de-DE" sz="2000" b="0" i="1" smtClean="0">
                        <a:latin typeface="Cambria Math" panose="02040503050406030204" pitchFamily="18" charset="0"/>
                        <a:ea typeface="Cambria Math" panose="02040503050406030204" pitchFamily="18" charset="0"/>
                      </a:rPr>
                      <m:t>𝜆</m:t>
                    </m:r>
                  </m:oMath>
                </a14:m>
                <a:r>
                  <a:rPr lang="de-DE" sz="2000" b="0" baseline="-25000" dirty="0">
                    <a:latin typeface="+mn-lt"/>
                  </a:rPr>
                  <a:t>1,2</a:t>
                </a:r>
                <a:r>
                  <a:rPr lang="de-DE" sz="2000" b="0" dirty="0">
                    <a:latin typeface="+mn-lt"/>
                  </a:rPr>
                  <a:t> =  </a:t>
                </a:r>
                <a14:m>
                  <m:oMath xmlns:m="http://schemas.openxmlformats.org/officeDocument/2006/math">
                    <m:r>
                      <a:rPr lang="de-DE" sz="2000" b="0" i="1" smtClean="0">
                        <a:latin typeface="Cambria Math" panose="02040503050406030204" pitchFamily="18" charset="0"/>
                        <a:ea typeface="Cambria Math" panose="02040503050406030204" pitchFamily="18" charset="0"/>
                      </a:rPr>
                      <m:t>𝜆</m:t>
                    </m:r>
                  </m:oMath>
                </a14:m>
                <a:r>
                  <a:rPr lang="de-DE" sz="2000" b="0" dirty="0">
                    <a:latin typeface="+mn-lt"/>
                  </a:rPr>
                  <a:t> </a:t>
                </a:r>
                <a:r>
                  <a:rPr lang="de-DE" sz="2000" b="0" baseline="-25000" dirty="0">
                    <a:latin typeface="+mn-lt"/>
                  </a:rPr>
                  <a:t>real </a:t>
                </a:r>
                <a:r>
                  <a:rPr lang="de-DE" sz="2000" b="0" dirty="0">
                    <a:latin typeface="+mn-lt"/>
                  </a:rPr>
                  <a:t> +/- j </a:t>
                </a:r>
                <a14:m>
                  <m:oMath xmlns:m="http://schemas.openxmlformats.org/officeDocument/2006/math">
                    <m:r>
                      <a:rPr lang="de-DE" sz="2000" b="0" i="1" dirty="0" smtClean="0">
                        <a:latin typeface="Cambria Math" panose="02040503050406030204" pitchFamily="18" charset="0"/>
                        <a:ea typeface="Cambria Math" panose="02040503050406030204" pitchFamily="18" charset="0"/>
                      </a:rPr>
                      <m:t>𝜆</m:t>
                    </m:r>
                  </m:oMath>
                </a14:m>
                <a:r>
                  <a:rPr lang="de-DE" sz="2000" b="0" dirty="0">
                    <a:latin typeface="+mn-lt"/>
                  </a:rPr>
                  <a:t> </a:t>
                </a:r>
                <a:r>
                  <a:rPr lang="de-DE" sz="2000" b="0" baseline="-25000" dirty="0">
                    <a:latin typeface="+mn-lt"/>
                  </a:rPr>
                  <a:t>imag</a:t>
                </a:r>
                <a:r>
                  <a:rPr lang="de-DE" sz="2000" b="0" dirty="0">
                    <a:latin typeface="+mn-lt"/>
                  </a:rPr>
                  <a:t> =   - (R/2L)  +/-  j </a:t>
                </a:r>
                <a14:m>
                  <m:oMath xmlns:m="http://schemas.openxmlformats.org/officeDocument/2006/math">
                    <m:rad>
                      <m:radPr>
                        <m:degHide m:val="on"/>
                        <m:ctrlPr>
                          <a:rPr lang="de-DE" sz="2000" b="0" i="1" smtClean="0">
                            <a:latin typeface="Cambria Math" panose="02040503050406030204" pitchFamily="18" charset="0"/>
                          </a:rPr>
                        </m:ctrlPr>
                      </m:radPr>
                      <m:deg/>
                      <m:e>
                        <m:r>
                          <a:rPr lang="de-DE" sz="2000" b="0" i="1" smtClean="0">
                            <a:latin typeface="Cambria Math" panose="02040503050406030204" pitchFamily="18" charset="0"/>
                          </a:rPr>
                          <m:t>(1</m:t>
                        </m:r>
                      </m:e>
                    </m:rad>
                  </m:oMath>
                </a14:m>
                <a:r>
                  <a:rPr lang="de-DE" sz="2000" b="0" dirty="0">
                    <a:latin typeface="+mn-lt"/>
                  </a:rPr>
                  <a:t>/CL) – (R/2L)</a:t>
                </a:r>
                <a:r>
                  <a:rPr lang="de-DE" sz="2000" b="0" baseline="30000" dirty="0">
                    <a:latin typeface="+mn-lt"/>
                  </a:rPr>
                  <a:t>2 </a:t>
                </a:r>
              </a:p>
              <a:p>
                <a:endParaRPr lang="de-DE" sz="2000" b="0" dirty="0">
                  <a:latin typeface="+mn-lt"/>
                </a:endParaRPr>
              </a:p>
              <a:p>
                <a:endParaRPr lang="de-DE" sz="2000" b="0" baseline="30000" dirty="0">
                  <a:latin typeface="+mn-lt"/>
                </a:endParaRPr>
              </a:p>
              <a:p>
                <a:r>
                  <a:rPr lang="de-DE" sz="2000" b="0" dirty="0">
                    <a:latin typeface="+mn-lt"/>
                  </a:rPr>
                  <a:t>    </a:t>
                </a:r>
              </a:p>
              <a:p>
                <a:r>
                  <a:rPr lang="de-DE" sz="2000" b="0" dirty="0" err="1">
                    <a:latin typeface="+mn-lt"/>
                  </a:rPr>
                  <a:t>They</a:t>
                </a:r>
                <a:r>
                  <a:rPr lang="de-DE" sz="2000" b="0" dirty="0">
                    <a:latin typeface="+mn-lt"/>
                  </a:rPr>
                  <a:t> express:      The </a:t>
                </a:r>
                <a:r>
                  <a:rPr lang="de-DE" sz="2000" b="0" dirty="0" err="1">
                    <a:solidFill>
                      <a:srgbClr val="0000FF"/>
                    </a:solidFill>
                    <a:latin typeface="+mn-lt"/>
                  </a:rPr>
                  <a:t>Electrical</a:t>
                </a:r>
                <a:r>
                  <a:rPr lang="de-DE" sz="2000" b="0" dirty="0">
                    <a:solidFill>
                      <a:srgbClr val="0000FF"/>
                    </a:solidFill>
                    <a:latin typeface="+mn-lt"/>
                  </a:rPr>
                  <a:t> </a:t>
                </a:r>
                <a:r>
                  <a:rPr lang="de-DE" sz="2000" b="0" dirty="0" err="1">
                    <a:solidFill>
                      <a:srgbClr val="0000FF"/>
                    </a:solidFill>
                    <a:latin typeface="+mn-lt"/>
                  </a:rPr>
                  <a:t>Damping</a:t>
                </a:r>
                <a:r>
                  <a:rPr lang="de-DE" sz="2000" b="0" dirty="0">
                    <a:solidFill>
                      <a:srgbClr val="0000FF"/>
                    </a:solidFill>
                    <a:latin typeface="+mn-lt"/>
                  </a:rPr>
                  <a:t>       The </a:t>
                </a:r>
                <a:r>
                  <a:rPr lang="de-DE" sz="2000" b="0" dirty="0" err="1">
                    <a:solidFill>
                      <a:srgbClr val="0000FF"/>
                    </a:solidFill>
                    <a:latin typeface="+mn-lt"/>
                  </a:rPr>
                  <a:t>Electrical</a:t>
                </a:r>
                <a:r>
                  <a:rPr lang="de-DE" sz="2000" b="0" dirty="0">
                    <a:solidFill>
                      <a:srgbClr val="0000FF"/>
                    </a:solidFill>
                    <a:latin typeface="+mn-lt"/>
                  </a:rPr>
                  <a:t> Natural </a:t>
                </a:r>
                <a:r>
                  <a:rPr lang="de-DE" sz="2000" b="0" dirty="0" err="1">
                    <a:solidFill>
                      <a:srgbClr val="0000FF"/>
                    </a:solidFill>
                    <a:latin typeface="+mn-lt"/>
                  </a:rPr>
                  <a:t>Circular</a:t>
                </a:r>
                <a:r>
                  <a:rPr lang="de-DE" sz="2000" b="0" dirty="0">
                    <a:solidFill>
                      <a:srgbClr val="0000FF"/>
                    </a:solidFill>
                    <a:latin typeface="+mn-lt"/>
                  </a:rPr>
                  <a:t> </a:t>
                </a:r>
                <a:r>
                  <a:rPr lang="de-DE" sz="2000" b="0" dirty="0" err="1">
                    <a:solidFill>
                      <a:srgbClr val="0000FF"/>
                    </a:solidFill>
                    <a:latin typeface="+mn-lt"/>
                  </a:rPr>
                  <a:t>frequency</a:t>
                </a:r>
                <a:r>
                  <a:rPr lang="de-DE" sz="2000" b="0" dirty="0">
                    <a:solidFill>
                      <a:srgbClr val="0000FF"/>
                    </a:solidFill>
                    <a:latin typeface="+mn-lt"/>
                  </a:rPr>
                  <a:t>  </a:t>
                </a:r>
                <a:r>
                  <a:rPr lang="de-DE" sz="2000" b="0" dirty="0">
                    <a:solidFill>
                      <a:srgbClr val="0000FF"/>
                    </a:solidFill>
                    <a:latin typeface="Arial" panose="020B0604020202020204" pitchFamily="34" charset="0"/>
                    <a:cs typeface="Arial" panose="020B0604020202020204" pitchFamily="34" charset="0"/>
                  </a:rPr>
                  <a:t>ꞷ</a:t>
                </a:r>
                <a:r>
                  <a:rPr lang="de-DE" sz="2000" b="0" baseline="-25000" dirty="0">
                    <a:solidFill>
                      <a:srgbClr val="0000FF"/>
                    </a:solidFill>
                    <a:latin typeface="Arial" panose="020B0604020202020204" pitchFamily="34" charset="0"/>
                    <a:cs typeface="Arial" panose="020B0604020202020204" pitchFamily="34" charset="0"/>
                  </a:rPr>
                  <a:t>E</a:t>
                </a:r>
                <a:endParaRPr lang="de-DE" sz="2000" b="0" dirty="0">
                  <a:solidFill>
                    <a:srgbClr val="0000FF"/>
                  </a:solidFill>
                  <a:latin typeface="+mn-lt"/>
                </a:endParaRPr>
              </a:p>
            </p:txBody>
          </p:sp>
        </mc:Choice>
        <mc:Fallback xmlns="">
          <p:sp>
            <p:nvSpPr>
              <p:cNvPr id="92" name="Textfeld 91">
                <a:extLst>
                  <a:ext uri="{FF2B5EF4-FFF2-40B4-BE49-F238E27FC236}">
                    <a16:creationId xmlns:a16="http://schemas.microsoft.com/office/drawing/2014/main" id="{3D0B60B0-D973-5628-9317-316C1EBB0A5C}"/>
                  </a:ext>
                </a:extLst>
              </p:cNvPr>
              <p:cNvSpPr txBox="1">
                <a:spLocks noRot="1" noChangeAspect="1" noMove="1" noResize="1" noEditPoints="1" noAdjustHandles="1" noChangeArrowheads="1" noChangeShapeType="1" noTextEdit="1"/>
              </p:cNvSpPr>
              <p:nvPr/>
            </p:nvSpPr>
            <p:spPr>
              <a:xfrm>
                <a:off x="1092673" y="3498787"/>
                <a:ext cx="10809837" cy="2824684"/>
              </a:xfrm>
              <a:prstGeom prst="rect">
                <a:avLst/>
              </a:prstGeom>
              <a:blipFill>
                <a:blip r:embed="rId6"/>
                <a:stretch>
                  <a:fillRect l="-564" t="-1080" b="-3024"/>
                </a:stretch>
              </a:blipFill>
            </p:spPr>
            <p:txBody>
              <a:bodyPr/>
              <a:lstStyle/>
              <a:p>
                <a:r>
                  <a:rPr lang="de-DE">
                    <a:noFill/>
                  </a:rPr>
                  <a:t> </a:t>
                </a:r>
              </a:p>
            </p:txBody>
          </p:sp>
        </mc:Fallback>
      </mc:AlternateContent>
      <p:cxnSp>
        <p:nvCxnSpPr>
          <p:cNvPr id="5" name="Gerader Verbinder 4">
            <a:extLst>
              <a:ext uri="{FF2B5EF4-FFF2-40B4-BE49-F238E27FC236}">
                <a16:creationId xmlns:a16="http://schemas.microsoft.com/office/drawing/2014/main" id="{7FB54296-0E68-6168-FE33-37EC8A1878F7}"/>
              </a:ext>
            </a:extLst>
          </p:cNvPr>
          <p:cNvCxnSpPr>
            <a:cxnSpLocks/>
          </p:cNvCxnSpPr>
          <p:nvPr/>
        </p:nvCxnSpPr>
        <p:spPr>
          <a:xfrm>
            <a:off x="6244337" y="4830025"/>
            <a:ext cx="17317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92080C55-4AB5-1005-9CCF-6D967E5C02B1}"/>
              </a:ext>
            </a:extLst>
          </p:cNvPr>
          <p:cNvCxnSpPr>
            <a:cxnSpLocks/>
          </p:cNvCxnSpPr>
          <p:nvPr/>
        </p:nvCxnSpPr>
        <p:spPr>
          <a:xfrm>
            <a:off x="1146029" y="4627722"/>
            <a:ext cx="69296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3126EC7F-88C3-7C9C-4D42-D9771804AA87}"/>
              </a:ext>
            </a:extLst>
          </p:cNvPr>
          <p:cNvCxnSpPr>
            <a:cxnSpLocks/>
          </p:cNvCxnSpPr>
          <p:nvPr/>
        </p:nvCxnSpPr>
        <p:spPr>
          <a:xfrm>
            <a:off x="1146029" y="5486400"/>
            <a:ext cx="69296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35976C4C-8423-18B8-FACE-CFB4E4A44588}"/>
              </a:ext>
            </a:extLst>
          </p:cNvPr>
          <p:cNvCxnSpPr>
            <a:cxnSpLocks/>
          </p:cNvCxnSpPr>
          <p:nvPr/>
        </p:nvCxnSpPr>
        <p:spPr>
          <a:xfrm flipV="1">
            <a:off x="1160632" y="4627722"/>
            <a:ext cx="0" cy="8586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5760398C-E22F-C911-8D88-58E95A2CBAF6}"/>
              </a:ext>
            </a:extLst>
          </p:cNvPr>
          <p:cNvCxnSpPr>
            <a:cxnSpLocks/>
          </p:cNvCxnSpPr>
          <p:nvPr/>
        </p:nvCxnSpPr>
        <p:spPr>
          <a:xfrm>
            <a:off x="8075691" y="4627722"/>
            <a:ext cx="14603" cy="8586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742899D9-C5B1-A4DA-D3FA-CC6129A80534}"/>
              </a:ext>
            </a:extLst>
          </p:cNvPr>
          <p:cNvCxnSpPr>
            <a:cxnSpLocks/>
          </p:cNvCxnSpPr>
          <p:nvPr/>
        </p:nvCxnSpPr>
        <p:spPr>
          <a:xfrm flipH="1">
            <a:off x="3865829" y="5260063"/>
            <a:ext cx="745031" cy="3330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BBD38816-B001-7076-2AFD-0E2DE71A2D16}"/>
              </a:ext>
            </a:extLst>
          </p:cNvPr>
          <p:cNvCxnSpPr>
            <a:cxnSpLocks/>
          </p:cNvCxnSpPr>
          <p:nvPr/>
        </p:nvCxnSpPr>
        <p:spPr>
          <a:xfrm>
            <a:off x="6639439" y="5213373"/>
            <a:ext cx="452674" cy="4263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24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C0D7CE-071C-BD58-18FB-7809E65F5E93}"/>
              </a:ext>
            </a:extLst>
          </p:cNvPr>
          <p:cNvSpPr txBox="1"/>
          <p:nvPr/>
        </p:nvSpPr>
        <p:spPr>
          <a:xfrm>
            <a:off x="863600" y="138163"/>
            <a:ext cx="10680700" cy="830997"/>
          </a:xfrm>
          <a:prstGeom prst="rect">
            <a:avLst/>
          </a:prstGeom>
          <a:noFill/>
        </p:spPr>
        <p:txBody>
          <a:bodyPr wrap="square">
            <a:spAutoFit/>
          </a:bodyPr>
          <a:lstStyle/>
          <a:p>
            <a:pPr marR="0" lvl="0" algn="l" defTabSz="914400" rtl="0" eaLnBrk="1" fontAlgn="base" latinLnBrk="0" hangingPunct="1">
              <a:lnSpc>
                <a:spcPct val="100000"/>
              </a:lnSpc>
              <a:spcBef>
                <a:spcPct val="0"/>
              </a:spcBef>
              <a:spcAft>
                <a:spcPct val="0"/>
              </a:spcAft>
              <a:buClrTx/>
              <a:buSzTx/>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a:t>
            </a:r>
            <a:r>
              <a:rPr lang="de-DE" altLang="de-DE" sz="2400" dirty="0" err="1">
                <a:solidFill>
                  <a:srgbClr val="0000FF"/>
                </a:solidFill>
                <a:latin typeface="Arial" charset="0"/>
              </a:rPr>
              <a:t>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p>
          <a:p>
            <a:pPr marR="0" lvl="0" algn="l" defTabSz="914400" rtl="0" eaLnBrk="1" fontAlgn="base" latinLnBrk="0" hangingPunct="1">
              <a:lnSpc>
                <a:spcPct val="100000"/>
              </a:lnSpc>
              <a:spcBef>
                <a:spcPct val="0"/>
              </a:spcBef>
              <a:spcAft>
                <a:spcPct val="0"/>
              </a:spcAft>
              <a:buClrTx/>
              <a:buSzTx/>
              <a:tabLst/>
              <a:defRPr/>
            </a:pPr>
            <a:r>
              <a:rPr lang="de-DE" altLang="de-DE" sz="2400" b="0" dirty="0">
                <a:latin typeface="Arial" charset="0"/>
              </a:rPr>
              <a:t>Diff. </a:t>
            </a:r>
            <a:r>
              <a:rPr lang="de-DE" altLang="de-DE" sz="2400" b="0" dirty="0" err="1">
                <a:latin typeface="Arial" charset="0"/>
              </a:rPr>
              <a:t>Equations</a:t>
            </a:r>
            <a:r>
              <a:rPr lang="de-DE" altLang="de-DE" sz="2400" b="0" dirty="0">
                <a:latin typeface="Arial" charset="0"/>
              </a:rPr>
              <a:t> and Eigenvalues </a:t>
            </a:r>
            <a:r>
              <a:rPr lang="de-DE" altLang="de-DE" sz="2400" b="0" dirty="0" err="1">
                <a:latin typeface="Arial" charset="0"/>
              </a:rPr>
              <a:t>of</a:t>
            </a:r>
            <a:r>
              <a:rPr lang="de-DE" altLang="de-DE" sz="2400" b="0" dirty="0">
                <a:latin typeface="Arial" charset="0"/>
              </a:rPr>
              <a:t> </a:t>
            </a:r>
            <a:r>
              <a:rPr lang="de-DE" altLang="de-DE" sz="2400" b="0" dirty="0" err="1">
                <a:latin typeface="Arial" charset="0"/>
              </a:rPr>
              <a:t>the</a:t>
            </a:r>
            <a:r>
              <a:rPr lang="de-DE" altLang="de-DE" sz="2400" b="0" dirty="0">
                <a:latin typeface="Arial" charset="0"/>
              </a:rPr>
              <a:t> </a:t>
            </a:r>
            <a:r>
              <a:rPr lang="de-DE" altLang="de-DE" sz="2400" b="0" dirty="0" err="1">
                <a:latin typeface="Arial" charset="0"/>
              </a:rPr>
              <a:t>Electrical</a:t>
            </a:r>
            <a:r>
              <a:rPr lang="de-DE" altLang="de-DE" sz="2400" b="0" dirty="0">
                <a:latin typeface="Arial" charset="0"/>
              </a:rPr>
              <a:t>  Model </a:t>
            </a:r>
            <a:r>
              <a:rPr lang="de-DE" altLang="de-DE" sz="2400" b="0" dirty="0" err="1">
                <a:latin typeface="Arial" charset="0"/>
              </a:rPr>
              <a:t>without</a:t>
            </a:r>
            <a:r>
              <a:rPr lang="de-DE" altLang="de-DE" sz="2400" b="0" dirty="0">
                <a:latin typeface="Arial" charset="0"/>
              </a:rPr>
              <a:t> Resistance </a:t>
            </a:r>
            <a:endParaRPr kumimoji="0" lang="de-DE" altLang="de-DE" sz="2400" b="0" i="0" u="none" strike="noStrike" kern="1200" cap="none" spc="0" normalizeH="0" baseline="0" noProof="0" dirty="0">
              <a:ln>
                <a:noFill/>
              </a:ln>
              <a:effectLst/>
              <a:uLnTx/>
              <a:uFillTx/>
              <a:latin typeface="Arial" charset="0"/>
              <a:ea typeface="+mn-ea"/>
              <a:cs typeface="+mn-cs"/>
            </a:endParaRPr>
          </a:p>
        </p:txBody>
      </p:sp>
      <p:sp>
        <p:nvSpPr>
          <p:cNvPr id="6" name="Rechteck 5">
            <a:extLst>
              <a:ext uri="{FF2B5EF4-FFF2-40B4-BE49-F238E27FC236}">
                <a16:creationId xmlns:a16="http://schemas.microsoft.com/office/drawing/2014/main" id="{E635EC2C-C1BA-668B-CF0D-63347453D936}"/>
              </a:ext>
            </a:extLst>
          </p:cNvPr>
          <p:cNvSpPr/>
          <p:nvPr/>
        </p:nvSpPr>
        <p:spPr>
          <a:xfrm>
            <a:off x="3478793" y="1819746"/>
            <a:ext cx="774072" cy="380245"/>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60DB6BFA-5EC9-7D36-D605-03D2A05AF0AC}"/>
              </a:ext>
            </a:extLst>
          </p:cNvPr>
          <p:cNvCxnSpPr/>
          <p:nvPr/>
        </p:nvCxnSpPr>
        <p:spPr>
          <a:xfrm>
            <a:off x="5078994" y="1769951"/>
            <a:ext cx="0" cy="4979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57F0D255-1DB8-2931-C96B-0B2E87DB349B}"/>
              </a:ext>
            </a:extLst>
          </p:cNvPr>
          <p:cNvCxnSpPr/>
          <p:nvPr/>
        </p:nvCxnSpPr>
        <p:spPr>
          <a:xfrm>
            <a:off x="5187637" y="1779003"/>
            <a:ext cx="0" cy="4979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03B0D1E-68DC-0367-ACB9-202CFA92F48A}"/>
              </a:ext>
            </a:extLst>
          </p:cNvPr>
          <p:cNvCxnSpPr>
            <a:cxnSpLocks/>
          </p:cNvCxnSpPr>
          <p:nvPr/>
        </p:nvCxnSpPr>
        <p:spPr>
          <a:xfrm flipV="1">
            <a:off x="2195253" y="3051018"/>
            <a:ext cx="3891692" cy="135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36AF2A14-0823-F96C-7B8E-540D3D771FDC}"/>
              </a:ext>
            </a:extLst>
          </p:cNvPr>
          <p:cNvCxnSpPr>
            <a:cxnSpLocks/>
            <a:stCxn id="6" idx="1"/>
          </p:cNvCxnSpPr>
          <p:nvPr/>
        </p:nvCxnSpPr>
        <p:spPr>
          <a:xfrm flipH="1" flipV="1">
            <a:off x="2308634" y="2000816"/>
            <a:ext cx="1170159" cy="90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66D90EBE-DB74-C2ED-D54D-5040BDE92292}"/>
              </a:ext>
            </a:extLst>
          </p:cNvPr>
          <p:cNvCxnSpPr>
            <a:stCxn id="6" idx="3"/>
          </p:cNvCxnSpPr>
          <p:nvPr/>
        </p:nvCxnSpPr>
        <p:spPr>
          <a:xfrm>
            <a:off x="4252865" y="2009869"/>
            <a:ext cx="8261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4FFE6126-5FD8-A73F-B5CD-526F9CF2108D}"/>
              </a:ext>
            </a:extLst>
          </p:cNvPr>
          <p:cNvCxnSpPr/>
          <p:nvPr/>
        </p:nvCxnSpPr>
        <p:spPr>
          <a:xfrm>
            <a:off x="5219321" y="2000816"/>
            <a:ext cx="8766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7ECD0369-8F77-362C-2510-271B52013628}"/>
              </a:ext>
            </a:extLst>
          </p:cNvPr>
          <p:cNvCxnSpPr/>
          <p:nvPr/>
        </p:nvCxnSpPr>
        <p:spPr>
          <a:xfrm>
            <a:off x="6086945" y="2027973"/>
            <a:ext cx="0" cy="10407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feld 52">
            <a:extLst>
              <a:ext uri="{FF2B5EF4-FFF2-40B4-BE49-F238E27FC236}">
                <a16:creationId xmlns:a16="http://schemas.microsoft.com/office/drawing/2014/main" id="{EBFE86C9-34D7-3574-978C-1B182F9DFD3A}"/>
              </a:ext>
            </a:extLst>
          </p:cNvPr>
          <p:cNvSpPr txBox="1"/>
          <p:nvPr/>
        </p:nvSpPr>
        <p:spPr>
          <a:xfrm>
            <a:off x="1497598" y="1439714"/>
            <a:ext cx="4282276" cy="369332"/>
          </a:xfrm>
          <a:prstGeom prst="rect">
            <a:avLst/>
          </a:prstGeom>
          <a:noFill/>
        </p:spPr>
        <p:txBody>
          <a:bodyPr wrap="square" rtlCol="0">
            <a:spAutoFit/>
          </a:bodyPr>
          <a:lstStyle/>
          <a:p>
            <a:r>
              <a:rPr lang="de-DE" b="0" dirty="0">
                <a:solidFill>
                  <a:srgbClr val="FF0000"/>
                </a:solidFill>
              </a:rPr>
              <a:t>               I(t)        </a:t>
            </a:r>
            <a:r>
              <a:rPr lang="de-DE" b="0" dirty="0"/>
              <a:t>L              C</a:t>
            </a:r>
          </a:p>
        </p:txBody>
      </p:sp>
      <mc:AlternateContent xmlns:mc="http://schemas.openxmlformats.org/markup-compatibility/2006" xmlns:a14="http://schemas.microsoft.com/office/drawing/2010/main">
        <mc:Choice Requires="a14">
          <p:sp>
            <p:nvSpPr>
              <p:cNvPr id="54" name="Textfeld 53">
                <a:extLst>
                  <a:ext uri="{FF2B5EF4-FFF2-40B4-BE49-F238E27FC236}">
                    <a16:creationId xmlns:a16="http://schemas.microsoft.com/office/drawing/2014/main" id="{579678E6-DAE6-4DC5-AEA2-5866C3F207FA}"/>
                  </a:ext>
                </a:extLst>
              </p:cNvPr>
              <p:cNvSpPr txBox="1"/>
              <p:nvPr/>
            </p:nvSpPr>
            <p:spPr>
              <a:xfrm>
                <a:off x="1092673" y="2419194"/>
                <a:ext cx="4991431" cy="447687"/>
              </a:xfrm>
              <a:prstGeom prst="rect">
                <a:avLst/>
              </a:prstGeom>
              <a:noFill/>
            </p:spPr>
            <p:txBody>
              <a:bodyPr wrap="none" rtlCol="0">
                <a:spAutoFit/>
              </a:bodyPr>
              <a:lstStyle/>
              <a:p>
                <a:r>
                  <a:rPr lang="de-DE" sz="2000" b="0" dirty="0">
                    <a:latin typeface="+mn-lt"/>
                  </a:rPr>
                  <a:t>                             U</a:t>
                </a:r>
                <a:r>
                  <a:rPr lang="de-DE" sz="2000" b="0" baseline="-25000" dirty="0">
                    <a:latin typeface="+mn-lt"/>
                  </a:rPr>
                  <a:t>L</a:t>
                </a:r>
                <a:r>
                  <a:rPr lang="de-DE" sz="2000" b="0" dirty="0">
                    <a:latin typeface="+mn-lt"/>
                  </a:rPr>
                  <a:t>=L </a:t>
                </a:r>
                <a:r>
                  <a:rPr lang="de-DE" sz="2000" b="0" dirty="0" err="1">
                    <a:latin typeface="+mn-lt"/>
                  </a:rPr>
                  <a:t>dI</a:t>
                </a:r>
                <a:r>
                  <a:rPr lang="de-DE" sz="2000" b="0" dirty="0">
                    <a:latin typeface="+mn-lt"/>
                  </a:rPr>
                  <a:t>/</a:t>
                </a:r>
                <a:r>
                  <a:rPr lang="de-DE" sz="2000" b="0" dirty="0" err="1">
                    <a:latin typeface="+mn-lt"/>
                  </a:rPr>
                  <a:t>dt</a:t>
                </a:r>
                <a:r>
                  <a:rPr lang="de-DE" sz="2000" b="0" dirty="0">
                    <a:latin typeface="+mn-lt"/>
                  </a:rPr>
                  <a:t>   U</a:t>
                </a:r>
                <a:r>
                  <a:rPr lang="de-DE" sz="2000" b="0" baseline="-25000" dirty="0">
                    <a:latin typeface="+mn-lt"/>
                  </a:rPr>
                  <a:t>C</a:t>
                </a:r>
                <a:r>
                  <a:rPr lang="de-DE" sz="2000" b="0" dirty="0">
                    <a:latin typeface="+mn-lt"/>
                  </a:rPr>
                  <a:t>=1/C</a:t>
                </a:r>
                <a14:m>
                  <m:oMath xmlns:m="http://schemas.openxmlformats.org/officeDocument/2006/math">
                    <m:nary>
                      <m:naryPr>
                        <m:limLoc m:val="undOvr"/>
                        <m:subHide m:val="on"/>
                        <m:supHide m:val="on"/>
                        <m:ctrlPr>
                          <a:rPr lang="de-DE" sz="2000" b="0" i="1" smtClean="0">
                            <a:latin typeface="Cambria Math" panose="02040503050406030204" pitchFamily="18" charset="0"/>
                          </a:rPr>
                        </m:ctrlPr>
                      </m:naryPr>
                      <m:sub/>
                      <m:sup/>
                      <m:e>
                        <m:r>
                          <m:rPr>
                            <m:sty m:val="p"/>
                          </m:rPr>
                          <a:rPr lang="de-DE" sz="2000" b="0" i="0" smtClean="0">
                            <a:latin typeface="Cambria Math" panose="02040503050406030204" pitchFamily="18" charset="0"/>
                          </a:rPr>
                          <m:t>I</m:t>
                        </m:r>
                        <m:r>
                          <a:rPr lang="de-DE" sz="2000" b="0" i="0" smtClean="0">
                            <a:latin typeface="Cambria Math" panose="02040503050406030204" pitchFamily="18" charset="0"/>
                          </a:rPr>
                          <m:t> </m:t>
                        </m:r>
                        <m:r>
                          <m:rPr>
                            <m:sty m:val="p"/>
                          </m:rPr>
                          <a:rPr lang="de-DE" sz="2000" b="0" i="0" smtClean="0">
                            <a:latin typeface="Cambria Math" panose="02040503050406030204" pitchFamily="18" charset="0"/>
                          </a:rPr>
                          <m:t>dt</m:t>
                        </m:r>
                      </m:e>
                    </m:nary>
                  </m:oMath>
                </a14:m>
                <a:endParaRPr lang="de-DE" sz="2000" b="0" dirty="0">
                  <a:latin typeface="+mn-lt"/>
                </a:endParaRPr>
              </a:p>
            </p:txBody>
          </p:sp>
        </mc:Choice>
        <mc:Fallback xmlns="">
          <p:sp>
            <p:nvSpPr>
              <p:cNvPr id="54" name="Textfeld 53">
                <a:extLst>
                  <a:ext uri="{FF2B5EF4-FFF2-40B4-BE49-F238E27FC236}">
                    <a16:creationId xmlns:a16="http://schemas.microsoft.com/office/drawing/2014/main" id="{579678E6-DAE6-4DC5-AEA2-5866C3F207FA}"/>
                  </a:ext>
                </a:extLst>
              </p:cNvPr>
              <p:cNvSpPr txBox="1">
                <a:spLocks noRot="1" noChangeAspect="1" noMove="1" noResize="1" noEditPoints="1" noAdjustHandles="1" noChangeArrowheads="1" noChangeShapeType="1" noTextEdit="1"/>
              </p:cNvSpPr>
              <p:nvPr/>
            </p:nvSpPr>
            <p:spPr>
              <a:xfrm>
                <a:off x="1092673" y="2419194"/>
                <a:ext cx="4991431" cy="447687"/>
              </a:xfrm>
              <a:prstGeom prst="rect">
                <a:avLst/>
              </a:prstGeom>
              <a:blipFill>
                <a:blip r:embed="rId3"/>
                <a:stretch>
                  <a:fillRect t="-141096" r="-8181" b="-20137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feld 58">
                <a:extLst>
                  <a:ext uri="{FF2B5EF4-FFF2-40B4-BE49-F238E27FC236}">
                    <a16:creationId xmlns:a16="http://schemas.microsoft.com/office/drawing/2014/main" id="{36A28733-A76A-316A-E495-F47CA1EE2907}"/>
                  </a:ext>
                </a:extLst>
              </p:cNvPr>
              <p:cNvSpPr txBox="1"/>
              <p:nvPr/>
            </p:nvSpPr>
            <p:spPr>
              <a:xfrm flipV="1">
                <a:off x="2171854" y="1887592"/>
                <a:ext cx="210193"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m:t>
                      </m:r>
                    </m:oMath>
                  </m:oMathPara>
                </a14:m>
                <a:endParaRPr lang="de-DE" dirty="0"/>
              </a:p>
            </p:txBody>
          </p:sp>
        </mc:Choice>
        <mc:Fallback xmlns="">
          <p:sp>
            <p:nvSpPr>
              <p:cNvPr id="59" name="Textfeld 58">
                <a:extLst>
                  <a:ext uri="{FF2B5EF4-FFF2-40B4-BE49-F238E27FC236}">
                    <a16:creationId xmlns:a16="http://schemas.microsoft.com/office/drawing/2014/main" id="{36A28733-A76A-316A-E495-F47CA1EE2907}"/>
                  </a:ext>
                </a:extLst>
              </p:cNvPr>
              <p:cNvSpPr txBox="1">
                <a:spLocks noRot="1" noChangeAspect="1" noMove="1" noResize="1" noEditPoints="1" noAdjustHandles="1" noChangeArrowheads="1" noChangeShapeType="1" noTextEdit="1"/>
              </p:cNvSpPr>
              <p:nvPr/>
            </p:nvSpPr>
            <p:spPr>
              <a:xfrm flipV="1">
                <a:off x="2171854" y="1887592"/>
                <a:ext cx="210193" cy="276999"/>
              </a:xfrm>
              <a:prstGeom prst="rect">
                <a:avLst/>
              </a:prstGeom>
              <a:blipFill>
                <a:blip r:embed="rId4"/>
                <a:stretch>
                  <a:fillRect l="-40000" t="-24444" r="-4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0" name="Textfeld 59">
                <a:extLst>
                  <a:ext uri="{FF2B5EF4-FFF2-40B4-BE49-F238E27FC236}">
                    <a16:creationId xmlns:a16="http://schemas.microsoft.com/office/drawing/2014/main" id="{D49624B6-EF20-AB42-F1C5-A0BF41EFBE52}"/>
                  </a:ext>
                </a:extLst>
              </p:cNvPr>
              <p:cNvSpPr txBox="1"/>
              <p:nvPr/>
            </p:nvSpPr>
            <p:spPr>
              <a:xfrm>
                <a:off x="2074872" y="2902311"/>
                <a:ext cx="2789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m:t>
                      </m:r>
                    </m:oMath>
                  </m:oMathPara>
                </a14:m>
                <a:endParaRPr lang="de-DE" dirty="0"/>
              </a:p>
            </p:txBody>
          </p:sp>
        </mc:Choice>
        <mc:Fallback xmlns="">
          <p:sp>
            <p:nvSpPr>
              <p:cNvPr id="60" name="Textfeld 59">
                <a:extLst>
                  <a:ext uri="{FF2B5EF4-FFF2-40B4-BE49-F238E27FC236}">
                    <a16:creationId xmlns:a16="http://schemas.microsoft.com/office/drawing/2014/main" id="{D49624B6-EF20-AB42-F1C5-A0BF41EFBE52}"/>
                  </a:ext>
                </a:extLst>
              </p:cNvPr>
              <p:cNvSpPr txBox="1">
                <a:spLocks noRot="1" noChangeAspect="1" noMove="1" noResize="1" noEditPoints="1" noAdjustHandles="1" noChangeArrowheads="1" noChangeShapeType="1" noTextEdit="1"/>
              </p:cNvSpPr>
              <p:nvPr/>
            </p:nvSpPr>
            <p:spPr>
              <a:xfrm>
                <a:off x="2074872" y="2902311"/>
                <a:ext cx="278923" cy="276999"/>
              </a:xfrm>
              <a:prstGeom prst="rect">
                <a:avLst/>
              </a:prstGeom>
              <a:blipFill>
                <a:blip r:embed="rId5"/>
                <a:stretch>
                  <a:fillRect l="-17391" r="-19565" b="-21739"/>
                </a:stretch>
              </a:blipFill>
            </p:spPr>
            <p:txBody>
              <a:bodyPr/>
              <a:lstStyle/>
              <a:p>
                <a:r>
                  <a:rPr lang="de-DE">
                    <a:noFill/>
                  </a:rPr>
                  <a:t> </a:t>
                </a:r>
              </a:p>
            </p:txBody>
          </p:sp>
        </mc:Fallback>
      </mc:AlternateContent>
      <p:cxnSp>
        <p:nvCxnSpPr>
          <p:cNvPr id="62" name="Gerade Verbindung mit Pfeil 61">
            <a:extLst>
              <a:ext uri="{FF2B5EF4-FFF2-40B4-BE49-F238E27FC236}">
                <a16:creationId xmlns:a16="http://schemas.microsoft.com/office/drawing/2014/main" id="{D5AADF13-03AB-58C3-E933-36DA5B25ACDB}"/>
              </a:ext>
            </a:extLst>
          </p:cNvPr>
          <p:cNvCxnSpPr/>
          <p:nvPr/>
        </p:nvCxnSpPr>
        <p:spPr>
          <a:xfrm>
            <a:off x="2637949" y="2018921"/>
            <a:ext cx="58168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25802D37-9816-8263-A2FE-0460EEC42BE4}"/>
              </a:ext>
            </a:extLst>
          </p:cNvPr>
          <p:cNvCxnSpPr/>
          <p:nvPr/>
        </p:nvCxnSpPr>
        <p:spPr>
          <a:xfrm flipH="1">
            <a:off x="2454620" y="3057788"/>
            <a:ext cx="66542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a:extLst>
              <a:ext uri="{FF2B5EF4-FFF2-40B4-BE49-F238E27FC236}">
                <a16:creationId xmlns:a16="http://schemas.microsoft.com/office/drawing/2014/main" id="{C3495D5E-B92B-6C1F-E35F-15C8F2EF0223}"/>
              </a:ext>
            </a:extLst>
          </p:cNvPr>
          <p:cNvCxnSpPr/>
          <p:nvPr/>
        </p:nvCxnSpPr>
        <p:spPr>
          <a:xfrm>
            <a:off x="3401915" y="2383720"/>
            <a:ext cx="8509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Gerade Verbindung mit Pfeil 80">
            <a:extLst>
              <a:ext uri="{FF2B5EF4-FFF2-40B4-BE49-F238E27FC236}">
                <a16:creationId xmlns:a16="http://schemas.microsoft.com/office/drawing/2014/main" id="{2D99A1AB-1911-E76A-B9CE-4D13F7441701}"/>
              </a:ext>
            </a:extLst>
          </p:cNvPr>
          <p:cNvCxnSpPr/>
          <p:nvPr/>
        </p:nvCxnSpPr>
        <p:spPr>
          <a:xfrm>
            <a:off x="4807390" y="2382286"/>
            <a:ext cx="85027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Gerade Verbindung mit Pfeil 84">
            <a:extLst>
              <a:ext uri="{FF2B5EF4-FFF2-40B4-BE49-F238E27FC236}">
                <a16:creationId xmlns:a16="http://schemas.microsoft.com/office/drawing/2014/main" id="{C2E42295-3536-E676-1D3F-E2C1A1DE814F}"/>
              </a:ext>
            </a:extLst>
          </p:cNvPr>
          <p:cNvCxnSpPr/>
          <p:nvPr/>
        </p:nvCxnSpPr>
        <p:spPr>
          <a:xfrm>
            <a:off x="2195253" y="2160671"/>
            <a:ext cx="0" cy="7062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49C122B3-9F48-68D5-811C-6F34171B57BA}"/>
              </a:ext>
            </a:extLst>
          </p:cNvPr>
          <p:cNvSpPr txBox="1"/>
          <p:nvPr/>
        </p:nvSpPr>
        <p:spPr>
          <a:xfrm>
            <a:off x="1440067" y="2370525"/>
            <a:ext cx="611065" cy="400110"/>
          </a:xfrm>
          <a:prstGeom prst="rect">
            <a:avLst/>
          </a:prstGeom>
          <a:noFill/>
        </p:spPr>
        <p:txBody>
          <a:bodyPr wrap="none" rtlCol="0">
            <a:spAutoFit/>
          </a:bodyPr>
          <a:lstStyle/>
          <a:p>
            <a:r>
              <a:rPr lang="de-DE" sz="2000" b="0" dirty="0">
                <a:latin typeface="+mn-lt"/>
              </a:rPr>
              <a:t>U(t)</a:t>
            </a:r>
          </a:p>
        </p:txBody>
      </p:sp>
      <p:sp>
        <p:nvSpPr>
          <p:cNvPr id="89" name="Textfeld 88">
            <a:extLst>
              <a:ext uri="{FF2B5EF4-FFF2-40B4-BE49-F238E27FC236}">
                <a16:creationId xmlns:a16="http://schemas.microsoft.com/office/drawing/2014/main" id="{B4C6159E-468C-95B5-1563-4F6D3C658966}"/>
              </a:ext>
            </a:extLst>
          </p:cNvPr>
          <p:cNvSpPr txBox="1"/>
          <p:nvPr/>
        </p:nvSpPr>
        <p:spPr>
          <a:xfrm>
            <a:off x="6529254" y="1472331"/>
            <a:ext cx="4919232" cy="369332"/>
          </a:xfrm>
          <a:prstGeom prst="rect">
            <a:avLst/>
          </a:prstGeom>
          <a:noFill/>
        </p:spPr>
        <p:txBody>
          <a:bodyPr wrap="none" rtlCol="0">
            <a:spAutoFit/>
          </a:bodyPr>
          <a:lstStyle/>
          <a:p>
            <a:r>
              <a:rPr lang="de-DE" b="0" dirty="0"/>
              <a:t>Diff. </a:t>
            </a:r>
            <a:r>
              <a:rPr lang="de-DE" b="0" dirty="0" err="1"/>
              <a:t>Equation</a:t>
            </a:r>
            <a:r>
              <a:rPr lang="de-DE" b="0" dirty="0"/>
              <a:t> </a:t>
            </a:r>
            <a:r>
              <a:rPr lang="de-DE" b="0" dirty="0" err="1"/>
              <a:t>for</a:t>
            </a:r>
            <a:r>
              <a:rPr lang="de-DE" b="0" dirty="0"/>
              <a:t> </a:t>
            </a:r>
            <a:r>
              <a:rPr lang="de-DE" b="0" dirty="0" err="1"/>
              <a:t>the</a:t>
            </a:r>
            <a:r>
              <a:rPr lang="de-DE" b="0" dirty="0"/>
              <a:t> </a:t>
            </a:r>
            <a:r>
              <a:rPr lang="de-DE" dirty="0" err="1">
                <a:solidFill>
                  <a:srgbClr val="FF0000"/>
                </a:solidFill>
              </a:rPr>
              <a:t>Electrical</a:t>
            </a:r>
            <a:r>
              <a:rPr lang="de-DE" dirty="0">
                <a:solidFill>
                  <a:srgbClr val="FF0000"/>
                </a:solidFill>
              </a:rPr>
              <a:t> Circuit</a:t>
            </a:r>
            <a:r>
              <a:rPr lang="de-DE" b="0" dirty="0"/>
              <a:t>:</a:t>
            </a:r>
          </a:p>
        </p:txBody>
      </p:sp>
      <mc:AlternateContent xmlns:mc="http://schemas.openxmlformats.org/markup-compatibility/2006" xmlns:a14="http://schemas.microsoft.com/office/drawing/2010/main">
        <mc:Choice Requires="a14">
          <p:sp>
            <p:nvSpPr>
              <p:cNvPr id="91" name="Textfeld 90">
                <a:extLst>
                  <a:ext uri="{FF2B5EF4-FFF2-40B4-BE49-F238E27FC236}">
                    <a16:creationId xmlns:a16="http://schemas.microsoft.com/office/drawing/2014/main" id="{789F4A03-C2E4-E48A-E4C6-FBF295F40B07}"/>
                  </a:ext>
                </a:extLst>
              </p:cNvPr>
              <p:cNvSpPr txBox="1"/>
              <p:nvPr/>
            </p:nvSpPr>
            <p:spPr>
              <a:xfrm>
                <a:off x="6636019" y="2032097"/>
                <a:ext cx="3834244" cy="1032462"/>
              </a:xfrm>
              <a:prstGeom prst="rect">
                <a:avLst/>
              </a:prstGeom>
              <a:noFill/>
              <a:ln w="28575">
                <a:solidFill>
                  <a:srgbClr val="FF0000"/>
                </a:solidFill>
              </a:ln>
            </p:spPr>
            <p:txBody>
              <a:bodyPr wrap="square">
                <a:spAutoFit/>
              </a:bodyPr>
              <a:lstStyle/>
              <a:p>
                <a:r>
                  <a:rPr lang="de-DE" sz="2000" dirty="0">
                    <a:solidFill>
                      <a:srgbClr val="000000"/>
                    </a:solidFill>
                    <a:latin typeface="+mn-lt"/>
                  </a:rPr>
                  <a:t>  </a:t>
                </a:r>
              </a:p>
              <a:p>
                <a:r>
                  <a:rPr kumimoji="0" lang="de-DE" sz="2000" b="0" i="0" u="none" strike="noStrike" kern="1200" cap="none" spc="0" normalizeH="0" baseline="0" noProof="0" dirty="0">
                    <a:ln>
                      <a:noFill/>
                    </a:ln>
                    <a:solidFill>
                      <a:srgbClr val="000000"/>
                    </a:solidFill>
                    <a:effectLst/>
                    <a:uLnTx/>
                    <a:uFillTx/>
                    <a:latin typeface="+mn-lt"/>
                  </a:rPr>
                  <a:t>L </a:t>
                </a:r>
                <a:r>
                  <a:rPr kumimoji="0" lang="de-DE" sz="2000" b="0" i="0" u="none" strike="noStrike" kern="1200" cap="none" spc="0" normalizeH="0" baseline="0" noProof="0" dirty="0" err="1">
                    <a:ln>
                      <a:noFill/>
                    </a:ln>
                    <a:solidFill>
                      <a:srgbClr val="000000"/>
                    </a:solidFill>
                    <a:effectLst/>
                    <a:uLnTx/>
                    <a:uFillTx/>
                    <a:latin typeface="+mn-lt"/>
                  </a:rPr>
                  <a:t>dI</a:t>
                </a:r>
                <a:r>
                  <a:rPr kumimoji="0" lang="de-DE" sz="2000" b="0" i="0" u="none" strike="noStrike" kern="1200" cap="none" spc="0" normalizeH="0" baseline="0" noProof="0" dirty="0">
                    <a:ln>
                      <a:noFill/>
                    </a:ln>
                    <a:solidFill>
                      <a:srgbClr val="000000"/>
                    </a:solidFill>
                    <a:effectLst/>
                    <a:uLnTx/>
                    <a:uFillTx/>
                    <a:latin typeface="+mn-lt"/>
                  </a:rPr>
                  <a:t>/</a:t>
                </a:r>
                <a:r>
                  <a:rPr kumimoji="0" lang="de-DE" sz="2000" b="0" i="0" u="none" strike="noStrike" kern="1200" cap="none" spc="0" normalizeH="0" baseline="0" noProof="0" dirty="0" err="1">
                    <a:ln>
                      <a:noFill/>
                    </a:ln>
                    <a:solidFill>
                      <a:srgbClr val="000000"/>
                    </a:solidFill>
                    <a:effectLst/>
                    <a:uLnTx/>
                    <a:uFillTx/>
                    <a:latin typeface="+mn-lt"/>
                  </a:rPr>
                  <a:t>dt</a:t>
                </a:r>
                <a:r>
                  <a:rPr kumimoji="0" lang="de-DE" sz="2000" b="0" i="0" u="none" strike="noStrike" kern="1200" cap="none" spc="0" normalizeH="0" baseline="0" noProof="0" dirty="0">
                    <a:ln>
                      <a:noFill/>
                    </a:ln>
                    <a:solidFill>
                      <a:srgbClr val="000000"/>
                    </a:solidFill>
                    <a:effectLst/>
                    <a:uLnTx/>
                    <a:uFillTx/>
                    <a:latin typeface="+mn-lt"/>
                  </a:rPr>
                  <a:t> +</a:t>
                </a:r>
                <a:r>
                  <a:rPr kumimoji="0" lang="de-DE" sz="2000" b="0" i="0" u="none" strike="noStrike" kern="1200" cap="none" spc="0" normalizeH="0" noProof="0" dirty="0">
                    <a:ln>
                      <a:noFill/>
                    </a:ln>
                    <a:solidFill>
                      <a:srgbClr val="000000"/>
                    </a:solidFill>
                    <a:effectLst/>
                    <a:uLnTx/>
                    <a:uFillTx/>
                    <a:latin typeface="+mn-lt"/>
                  </a:rPr>
                  <a:t> </a:t>
                </a:r>
                <a:r>
                  <a:rPr kumimoji="0" lang="de-DE" sz="2000" b="0" i="0" u="none" strike="noStrike" kern="1200" cap="none" spc="0" normalizeH="0" baseline="0" noProof="0" dirty="0">
                    <a:ln>
                      <a:noFill/>
                    </a:ln>
                    <a:solidFill>
                      <a:srgbClr val="000000"/>
                    </a:solidFill>
                    <a:effectLst/>
                    <a:uLnTx/>
                    <a:uFillTx/>
                    <a:latin typeface="+mn-lt"/>
                  </a:rPr>
                  <a:t>1/C </a:t>
                </a:r>
                <a14:m>
                  <m:oMath xmlns:m="http://schemas.openxmlformats.org/officeDocument/2006/math">
                    <m:nary>
                      <m:naryPr>
                        <m:limLoc m:val="undOvr"/>
                        <m:subHide m:val="on"/>
                        <m:supHide m:val="on"/>
                        <m:ctrlPr>
                          <a:rPr kumimoji="0" lang="de-DE" sz="2000" b="0" i="1" u="none" strike="noStrike" kern="1200" cap="none" spc="0" normalizeH="0" baseline="0" noProof="0" smtClean="0">
                            <a:ln>
                              <a:noFill/>
                            </a:ln>
                            <a:solidFill>
                              <a:srgbClr val="000000"/>
                            </a:solidFill>
                            <a:effectLst/>
                            <a:uLnTx/>
                            <a:uFillTx/>
                            <a:latin typeface="Cambria Math" panose="02040503050406030204" pitchFamily="18" charset="0"/>
                          </a:rPr>
                        </m:ctrlPr>
                      </m:naryPr>
                      <m:sub/>
                      <m:sup/>
                      <m:e>
                        <m:r>
                          <m:rPr>
                            <m:sty m:val="p"/>
                          </m:rP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I</m:t>
                        </m:r>
                        <m: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 </m:t>
                        </m:r>
                        <m:r>
                          <m:rPr>
                            <m:sty m:val="p"/>
                          </m:rP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dt</m:t>
                        </m:r>
                        <m: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 </m:t>
                        </m:r>
                      </m:e>
                    </m:nary>
                  </m:oMath>
                </a14:m>
                <a:r>
                  <a:rPr lang="de-DE" sz="2000" dirty="0">
                    <a:latin typeface="+mn-lt"/>
                  </a:rPr>
                  <a:t> </a:t>
                </a:r>
                <a:r>
                  <a:rPr lang="de-DE" sz="2000" b="0" dirty="0">
                    <a:latin typeface="+mn-lt"/>
                  </a:rPr>
                  <a:t>= U (t)</a:t>
                </a:r>
              </a:p>
              <a:p>
                <a:endParaRPr lang="de-DE" b="0" dirty="0"/>
              </a:p>
            </p:txBody>
          </p:sp>
        </mc:Choice>
        <mc:Fallback xmlns="">
          <p:sp>
            <p:nvSpPr>
              <p:cNvPr id="91" name="Textfeld 90">
                <a:extLst>
                  <a:ext uri="{FF2B5EF4-FFF2-40B4-BE49-F238E27FC236}">
                    <a16:creationId xmlns:a16="http://schemas.microsoft.com/office/drawing/2014/main" id="{789F4A03-C2E4-E48A-E4C6-FBF295F40B07}"/>
                  </a:ext>
                </a:extLst>
              </p:cNvPr>
              <p:cNvSpPr txBox="1">
                <a:spLocks noRot="1" noChangeAspect="1" noMove="1" noResize="1" noEditPoints="1" noAdjustHandles="1" noChangeArrowheads="1" noChangeShapeType="1" noTextEdit="1"/>
              </p:cNvSpPr>
              <p:nvPr/>
            </p:nvSpPr>
            <p:spPr>
              <a:xfrm>
                <a:off x="6636019" y="2032097"/>
                <a:ext cx="3834244" cy="1032462"/>
              </a:xfrm>
              <a:prstGeom prst="rect">
                <a:avLst/>
              </a:prstGeom>
              <a:blipFill>
                <a:blip r:embed="rId6"/>
                <a:stretch>
                  <a:fillRect l="-1420" t="-29143" b="-55429"/>
                </a:stretch>
              </a:blipFill>
              <a:ln w="28575">
                <a:solidFill>
                  <a:srgbClr val="FF0000"/>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2" name="Textfeld 91">
                <a:extLst>
                  <a:ext uri="{FF2B5EF4-FFF2-40B4-BE49-F238E27FC236}">
                    <a16:creationId xmlns:a16="http://schemas.microsoft.com/office/drawing/2014/main" id="{3D0B60B0-D973-5628-9317-316C1EBB0A5C}"/>
                  </a:ext>
                </a:extLst>
              </p:cNvPr>
              <p:cNvSpPr txBox="1"/>
              <p:nvPr/>
            </p:nvSpPr>
            <p:spPr>
              <a:xfrm>
                <a:off x="1231100" y="3642647"/>
                <a:ext cx="10809837" cy="1248162"/>
              </a:xfrm>
              <a:prstGeom prst="rect">
                <a:avLst/>
              </a:prstGeom>
              <a:noFill/>
            </p:spPr>
            <p:txBody>
              <a:bodyPr wrap="square" rtlCol="0">
                <a:spAutoFit/>
              </a:bodyPr>
              <a:lstStyle/>
              <a:p>
                <a:r>
                  <a:rPr lang="de-DE" sz="2000" b="0" dirty="0">
                    <a:latin typeface="+mn-lt"/>
                  </a:rPr>
                  <a:t>             </a:t>
                </a:r>
                <a14:m>
                  <m:oMath xmlns:m="http://schemas.openxmlformats.org/officeDocument/2006/math">
                    <m:r>
                      <a:rPr lang="de-DE" sz="2000" b="0" i="1" smtClean="0">
                        <a:latin typeface="Cambria Math" panose="02040503050406030204" pitchFamily="18" charset="0"/>
                        <a:ea typeface="Cambria Math" panose="02040503050406030204" pitchFamily="18" charset="0"/>
                      </a:rPr>
                      <m:t>𝜆</m:t>
                    </m:r>
                  </m:oMath>
                </a14:m>
                <a:r>
                  <a:rPr lang="de-DE" sz="2000" b="0" baseline="-25000" dirty="0">
                    <a:latin typeface="+mn-lt"/>
                  </a:rPr>
                  <a:t>1,2</a:t>
                </a:r>
                <a:r>
                  <a:rPr lang="de-DE" sz="2000" b="0" dirty="0">
                    <a:latin typeface="+mn-lt"/>
                  </a:rPr>
                  <a:t> =  +/-  j </a:t>
                </a:r>
                <a14:m>
                  <m:oMath xmlns:m="http://schemas.openxmlformats.org/officeDocument/2006/math">
                    <m:r>
                      <a:rPr lang="de-DE" sz="2000" b="0" i="1" dirty="0" smtClean="0">
                        <a:latin typeface="Cambria Math" panose="02040503050406030204" pitchFamily="18" charset="0"/>
                        <a:ea typeface="Cambria Math" panose="02040503050406030204" pitchFamily="18" charset="0"/>
                      </a:rPr>
                      <m:t>𝜆</m:t>
                    </m:r>
                  </m:oMath>
                </a14:m>
                <a:r>
                  <a:rPr lang="de-DE" sz="2000" b="0" dirty="0">
                    <a:latin typeface="+mn-lt"/>
                  </a:rPr>
                  <a:t> </a:t>
                </a:r>
                <a:r>
                  <a:rPr lang="de-DE" sz="2000" b="0" baseline="-25000" dirty="0">
                    <a:latin typeface="+mn-lt"/>
                  </a:rPr>
                  <a:t>imag</a:t>
                </a:r>
                <a:r>
                  <a:rPr lang="de-DE" sz="2000" b="0" dirty="0">
                    <a:latin typeface="+mn-lt"/>
                  </a:rPr>
                  <a:t> =  +/-  j </a:t>
                </a:r>
                <a14:m>
                  <m:oMath xmlns:m="http://schemas.openxmlformats.org/officeDocument/2006/math">
                    <m:rad>
                      <m:radPr>
                        <m:degHide m:val="on"/>
                        <m:ctrlPr>
                          <a:rPr lang="de-DE" sz="2000" b="0" i="1" smtClean="0">
                            <a:latin typeface="Cambria Math" panose="02040503050406030204" pitchFamily="18" charset="0"/>
                          </a:rPr>
                        </m:ctrlPr>
                      </m:radPr>
                      <m:deg/>
                      <m:e>
                        <m:r>
                          <a:rPr lang="de-DE" sz="2000" b="0" i="1" smtClean="0">
                            <a:latin typeface="Cambria Math" panose="02040503050406030204" pitchFamily="18" charset="0"/>
                          </a:rPr>
                          <m:t>(</m:t>
                        </m:r>
                        <m:r>
                          <a:rPr lang="de-DE" sz="2000" b="0" i="1" smtClean="0">
                            <a:latin typeface="Cambria Math" panose="02040503050406030204" pitchFamily="18" charset="0"/>
                          </a:rPr>
                          <m:t>1</m:t>
                        </m:r>
                      </m:e>
                    </m:rad>
                  </m:oMath>
                </a14:m>
                <a:r>
                  <a:rPr lang="de-DE" sz="2000" b="0" dirty="0">
                    <a:latin typeface="+mn-lt"/>
                  </a:rPr>
                  <a:t>/CL      =  +/- j </a:t>
                </a:r>
                <a:r>
                  <a:rPr lang="de-DE" sz="2000" b="0" dirty="0">
                    <a:latin typeface="Arial" panose="020B0604020202020204" pitchFamily="34" charset="0"/>
                    <a:cs typeface="Arial" panose="020B0604020202020204" pitchFamily="34" charset="0"/>
                  </a:rPr>
                  <a:t>ꞷ</a:t>
                </a:r>
                <a:r>
                  <a:rPr lang="de-DE" sz="2000" b="0" baseline="-25000" dirty="0">
                    <a:latin typeface="Arial" panose="020B0604020202020204" pitchFamily="34" charset="0"/>
                    <a:cs typeface="Arial" panose="020B0604020202020204" pitchFamily="34" charset="0"/>
                  </a:rPr>
                  <a:t>E</a:t>
                </a:r>
                <a:r>
                  <a:rPr lang="de-DE" sz="2000" b="0" baseline="30000" dirty="0">
                    <a:latin typeface="+mn-lt"/>
                  </a:rPr>
                  <a:t> </a:t>
                </a:r>
              </a:p>
              <a:p>
                <a:endParaRPr lang="de-DE" sz="2000" b="0" baseline="30000" dirty="0">
                  <a:latin typeface="+mn-lt"/>
                </a:endParaRPr>
              </a:p>
              <a:p>
                <a:endParaRPr lang="de-DE" sz="2000" b="0" baseline="30000" dirty="0">
                  <a:latin typeface="+mn-lt"/>
                </a:endParaRPr>
              </a:p>
              <a:p>
                <a:r>
                  <a:rPr lang="de-DE" sz="2000" b="0" dirty="0">
                    <a:latin typeface="+mn-lt"/>
                  </a:rPr>
                  <a:t>         </a:t>
                </a:r>
                <a:r>
                  <a:rPr lang="de-DE" sz="2000" b="0" dirty="0" err="1">
                    <a:solidFill>
                      <a:srgbClr val="0000FF"/>
                    </a:solidFill>
                    <a:latin typeface="+mn-lt"/>
                  </a:rPr>
                  <a:t>Electrical</a:t>
                </a:r>
                <a:r>
                  <a:rPr lang="de-DE" sz="2000" b="0" dirty="0">
                    <a:solidFill>
                      <a:srgbClr val="0000FF"/>
                    </a:solidFill>
                    <a:latin typeface="+mn-lt"/>
                  </a:rPr>
                  <a:t> Natural </a:t>
                </a:r>
                <a:r>
                  <a:rPr lang="de-DE" sz="2000" b="0" dirty="0" err="1">
                    <a:solidFill>
                      <a:srgbClr val="0000FF"/>
                    </a:solidFill>
                    <a:latin typeface="+mn-lt"/>
                  </a:rPr>
                  <a:t>Circular</a:t>
                </a:r>
                <a:r>
                  <a:rPr lang="de-DE" sz="2000" b="0" dirty="0">
                    <a:solidFill>
                      <a:srgbClr val="0000FF"/>
                    </a:solidFill>
                    <a:latin typeface="+mn-lt"/>
                  </a:rPr>
                  <a:t> </a:t>
                </a:r>
                <a:r>
                  <a:rPr lang="de-DE" sz="2000" b="0" dirty="0" err="1">
                    <a:solidFill>
                      <a:srgbClr val="0000FF"/>
                    </a:solidFill>
                    <a:latin typeface="+mn-lt"/>
                  </a:rPr>
                  <a:t>frequency</a:t>
                </a:r>
                <a:r>
                  <a:rPr lang="de-DE" sz="2000" b="0" dirty="0">
                    <a:solidFill>
                      <a:srgbClr val="0000FF"/>
                    </a:solidFill>
                    <a:latin typeface="+mn-lt"/>
                  </a:rPr>
                  <a:t> </a:t>
                </a:r>
                <a:r>
                  <a:rPr lang="de-DE" sz="2000" b="0" dirty="0" err="1">
                    <a:solidFill>
                      <a:srgbClr val="0000FF"/>
                    </a:solidFill>
                    <a:latin typeface="+mn-lt"/>
                  </a:rPr>
                  <a:t>without</a:t>
                </a:r>
                <a:r>
                  <a:rPr lang="de-DE" sz="2000" b="0" dirty="0">
                    <a:solidFill>
                      <a:srgbClr val="0000FF"/>
                    </a:solidFill>
                    <a:latin typeface="+mn-lt"/>
                  </a:rPr>
                  <a:t> Resistance:     </a:t>
                </a:r>
                <a:r>
                  <a:rPr lang="de-DE" sz="2000" b="0" dirty="0">
                    <a:solidFill>
                      <a:schemeClr val="tx1"/>
                    </a:solidFill>
                    <a:latin typeface="Arial" panose="020B0604020202020204" pitchFamily="34" charset="0"/>
                    <a:cs typeface="Arial" panose="020B0604020202020204" pitchFamily="34" charset="0"/>
                  </a:rPr>
                  <a:t>ꞷ</a:t>
                </a:r>
                <a:r>
                  <a:rPr lang="de-DE" sz="2000" b="0" baseline="-25000" dirty="0">
                    <a:solidFill>
                      <a:schemeClr val="tx1"/>
                    </a:solidFill>
                    <a:latin typeface="Arial" panose="020B0604020202020204" pitchFamily="34" charset="0"/>
                    <a:cs typeface="Arial" panose="020B0604020202020204" pitchFamily="34" charset="0"/>
                  </a:rPr>
                  <a:t>E</a:t>
                </a:r>
                <a:r>
                  <a:rPr lang="de-DE" sz="2000" b="0" dirty="0">
                    <a:solidFill>
                      <a:schemeClr val="tx1"/>
                    </a:solidFill>
                    <a:latin typeface="Arial" panose="020B0604020202020204" pitchFamily="34" charset="0"/>
                    <a:cs typeface="Arial" panose="020B0604020202020204" pitchFamily="34" charset="0"/>
                  </a:rPr>
                  <a:t>  =  </a:t>
                </a:r>
                <a14:m>
                  <m:oMath xmlns:m="http://schemas.openxmlformats.org/officeDocument/2006/math">
                    <m:rad>
                      <m:radPr>
                        <m:degHide m:val="on"/>
                        <m:ctrlPr>
                          <a:rPr lang="de-DE" sz="2000" b="0" i="1" smtClean="0">
                            <a:solidFill>
                              <a:schemeClr val="tx1"/>
                            </a:solidFill>
                            <a:latin typeface="Cambria Math" panose="02040503050406030204" pitchFamily="18" charset="0"/>
                            <a:cs typeface="Arial" panose="020B0604020202020204" pitchFamily="34" charset="0"/>
                          </a:rPr>
                        </m:ctrlPr>
                      </m:radPr>
                      <m:deg/>
                      <m:e>
                        <m:r>
                          <a:rPr lang="de-DE" sz="2000" b="0" i="1" smtClean="0">
                            <a:solidFill>
                              <a:schemeClr val="tx1"/>
                            </a:solidFill>
                            <a:latin typeface="Cambria Math" panose="02040503050406030204" pitchFamily="18" charset="0"/>
                            <a:cs typeface="Arial" panose="020B0604020202020204" pitchFamily="34" charset="0"/>
                          </a:rPr>
                          <m:t>1</m:t>
                        </m:r>
                        <m:r>
                          <a:rPr lang="de-DE" sz="2000" b="0" i="1" smtClean="0">
                            <a:solidFill>
                              <a:schemeClr val="tx1"/>
                            </a:solidFill>
                            <a:latin typeface="Cambria Math" panose="02040503050406030204" pitchFamily="18" charset="0"/>
                            <a:cs typeface="Arial" panose="020B0604020202020204" pitchFamily="34" charset="0"/>
                          </a:rPr>
                          <m:t>/</m:t>
                        </m:r>
                        <m:r>
                          <a:rPr lang="de-DE" sz="2000" b="0" i="1" smtClean="0">
                            <a:solidFill>
                              <a:schemeClr val="tx1"/>
                            </a:solidFill>
                            <a:latin typeface="Cambria Math" panose="02040503050406030204" pitchFamily="18" charset="0"/>
                            <a:cs typeface="Arial" panose="020B0604020202020204" pitchFamily="34" charset="0"/>
                          </a:rPr>
                          <m:t>𝐶𝐿</m:t>
                        </m:r>
                      </m:e>
                    </m:rad>
                  </m:oMath>
                </a14:m>
                <a:endParaRPr lang="de-DE" sz="2000" b="0" baseline="-25000" dirty="0">
                  <a:solidFill>
                    <a:srgbClr val="0000FF"/>
                  </a:solidFill>
                  <a:latin typeface="+mn-lt"/>
                  <a:cs typeface="Arial" panose="020B0604020202020204" pitchFamily="34" charset="0"/>
                </a:endParaRPr>
              </a:p>
            </p:txBody>
          </p:sp>
        </mc:Choice>
        <mc:Fallback xmlns="">
          <p:sp>
            <p:nvSpPr>
              <p:cNvPr id="92" name="Textfeld 91">
                <a:extLst>
                  <a:ext uri="{FF2B5EF4-FFF2-40B4-BE49-F238E27FC236}">
                    <a16:creationId xmlns:a16="http://schemas.microsoft.com/office/drawing/2014/main" id="{3D0B60B0-D973-5628-9317-316C1EBB0A5C}"/>
                  </a:ext>
                </a:extLst>
              </p:cNvPr>
              <p:cNvSpPr txBox="1">
                <a:spLocks noRot="1" noChangeAspect="1" noMove="1" noResize="1" noEditPoints="1" noAdjustHandles="1" noChangeArrowheads="1" noChangeShapeType="1" noTextEdit="1"/>
              </p:cNvSpPr>
              <p:nvPr/>
            </p:nvSpPr>
            <p:spPr>
              <a:xfrm>
                <a:off x="1231100" y="3642647"/>
                <a:ext cx="10809837" cy="1248162"/>
              </a:xfrm>
              <a:prstGeom prst="rect">
                <a:avLst/>
              </a:prstGeom>
              <a:blipFill>
                <a:blip r:embed="rId7"/>
                <a:stretch>
                  <a:fillRect b="-6863"/>
                </a:stretch>
              </a:blipFill>
            </p:spPr>
            <p:txBody>
              <a:bodyPr/>
              <a:lstStyle/>
              <a:p>
                <a:r>
                  <a:rPr lang="de-DE">
                    <a:noFill/>
                  </a:rPr>
                  <a:t> </a:t>
                </a:r>
              </a:p>
            </p:txBody>
          </p:sp>
        </mc:Fallback>
      </mc:AlternateContent>
      <p:cxnSp>
        <p:nvCxnSpPr>
          <p:cNvPr id="12" name="Gerader Verbinder 11">
            <a:extLst>
              <a:ext uri="{FF2B5EF4-FFF2-40B4-BE49-F238E27FC236}">
                <a16:creationId xmlns:a16="http://schemas.microsoft.com/office/drawing/2014/main" id="{92080C55-4AB5-1005-9CCF-6D967E5C02B1}"/>
              </a:ext>
            </a:extLst>
          </p:cNvPr>
          <p:cNvCxnSpPr>
            <a:cxnSpLocks/>
          </p:cNvCxnSpPr>
          <p:nvPr/>
        </p:nvCxnSpPr>
        <p:spPr>
          <a:xfrm>
            <a:off x="1992142" y="3642648"/>
            <a:ext cx="56037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3126EC7F-88C3-7C9C-4D42-D9771804AA87}"/>
              </a:ext>
            </a:extLst>
          </p:cNvPr>
          <p:cNvCxnSpPr>
            <a:cxnSpLocks/>
          </p:cNvCxnSpPr>
          <p:nvPr/>
        </p:nvCxnSpPr>
        <p:spPr>
          <a:xfrm>
            <a:off x="1992142" y="4240281"/>
            <a:ext cx="561690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35976C4C-8423-18B8-FACE-CFB4E4A44588}"/>
              </a:ext>
            </a:extLst>
          </p:cNvPr>
          <p:cNvCxnSpPr>
            <a:cxnSpLocks/>
          </p:cNvCxnSpPr>
          <p:nvPr/>
        </p:nvCxnSpPr>
        <p:spPr>
          <a:xfrm flipV="1">
            <a:off x="1994310" y="3630412"/>
            <a:ext cx="0" cy="6098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5760398C-E22F-C911-8D88-58E95A2CBAF6}"/>
              </a:ext>
            </a:extLst>
          </p:cNvPr>
          <p:cNvCxnSpPr>
            <a:cxnSpLocks/>
          </p:cNvCxnSpPr>
          <p:nvPr/>
        </p:nvCxnSpPr>
        <p:spPr>
          <a:xfrm>
            <a:off x="7609051" y="3625942"/>
            <a:ext cx="6186" cy="5736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7DBBDDAE-89AC-7547-6AD3-B6A13A33EB6B}"/>
              </a:ext>
            </a:extLst>
          </p:cNvPr>
          <p:cNvCxnSpPr>
            <a:cxnSpLocks/>
          </p:cNvCxnSpPr>
          <p:nvPr/>
        </p:nvCxnSpPr>
        <p:spPr>
          <a:xfrm>
            <a:off x="5359651" y="3761658"/>
            <a:ext cx="4202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feld 22">
                <a:extLst>
                  <a:ext uri="{FF2B5EF4-FFF2-40B4-BE49-F238E27FC236}">
                    <a16:creationId xmlns:a16="http://schemas.microsoft.com/office/drawing/2014/main" id="{40B18E4E-B50B-378E-504E-E8FD4DE372D9}"/>
                  </a:ext>
                </a:extLst>
              </p:cNvPr>
              <p:cNvSpPr txBox="1"/>
              <p:nvPr/>
            </p:nvSpPr>
            <p:spPr>
              <a:xfrm>
                <a:off x="1872741" y="5119109"/>
                <a:ext cx="7188314" cy="981744"/>
              </a:xfrm>
              <a:prstGeom prst="rect">
                <a:avLst/>
              </a:prstGeom>
              <a:noFill/>
            </p:spPr>
            <p:txBody>
              <a:bodyPr wrap="none" rtlCol="0">
                <a:spAutoFit/>
              </a:bodyPr>
              <a:lstStyle/>
              <a:p>
                <a:r>
                  <a:rPr lang="de-DE" b="0" dirty="0">
                    <a:latin typeface="+mn-lt"/>
                  </a:rPr>
                  <a:t>With </a:t>
                </a:r>
                <a:r>
                  <a:rPr lang="de-DE" b="0" dirty="0" err="1">
                    <a:latin typeface="+mn-lt"/>
                  </a:rPr>
                  <a:t>the</a:t>
                </a:r>
                <a:r>
                  <a:rPr lang="de-DE" b="0" dirty="0">
                    <a:latin typeface="+mn-lt"/>
                  </a:rPr>
                  <a:t> </a:t>
                </a:r>
                <a:r>
                  <a:rPr lang="de-DE" b="0" dirty="0" err="1">
                    <a:latin typeface="+mn-lt"/>
                  </a:rPr>
                  <a:t>Reactances</a:t>
                </a:r>
                <a:r>
                  <a:rPr lang="de-DE" b="0" dirty="0">
                    <a:latin typeface="+mn-lt"/>
                  </a:rPr>
                  <a:t>  X</a:t>
                </a:r>
                <a:r>
                  <a:rPr lang="de-DE" b="0" baseline="-25000" dirty="0">
                    <a:latin typeface="+mn-lt"/>
                  </a:rPr>
                  <a:t>L</a:t>
                </a:r>
                <a:r>
                  <a:rPr lang="de-DE" b="0" dirty="0">
                    <a:latin typeface="+mn-lt"/>
                  </a:rPr>
                  <a:t> = L </a:t>
                </a:r>
                <a:r>
                  <a:rPr lang="de-DE" b="0" dirty="0">
                    <a:latin typeface="Arial" panose="020B0604020202020204" pitchFamily="34" charset="0"/>
                    <a:cs typeface="Arial" panose="020B0604020202020204" pitchFamily="34" charset="0"/>
                  </a:rPr>
                  <a:t>ꞷ</a:t>
                </a:r>
                <a:r>
                  <a:rPr lang="de-DE" b="0" baseline="-25000" dirty="0">
                    <a:latin typeface="Arial" panose="020B0604020202020204" pitchFamily="34" charset="0"/>
                    <a:cs typeface="Arial" panose="020B0604020202020204" pitchFamily="34" charset="0"/>
                  </a:rPr>
                  <a:t>S</a:t>
                </a:r>
                <a:r>
                  <a:rPr lang="de-DE" b="0" dirty="0">
                    <a:latin typeface="+mn-lt"/>
                  </a:rPr>
                  <a:t>    and  X</a:t>
                </a:r>
                <a:r>
                  <a:rPr lang="de-DE" b="0" baseline="-25000" dirty="0">
                    <a:latin typeface="+mn-lt"/>
                  </a:rPr>
                  <a:t>C</a:t>
                </a:r>
                <a:r>
                  <a:rPr lang="de-DE" b="0" dirty="0">
                    <a:latin typeface="+mn-lt"/>
                  </a:rPr>
                  <a:t> = 1/(C </a:t>
                </a:r>
                <a:r>
                  <a:rPr lang="de-DE" b="0" dirty="0">
                    <a:latin typeface="Arial" panose="020B0604020202020204" pitchFamily="34" charset="0"/>
                    <a:cs typeface="Arial" panose="020B0604020202020204" pitchFamily="34" charset="0"/>
                  </a:rPr>
                  <a:t>ꞷ</a:t>
                </a:r>
                <a:r>
                  <a:rPr lang="de-DE" b="0" baseline="-25000" dirty="0">
                    <a:latin typeface="Arial" panose="020B0604020202020204" pitchFamily="34" charset="0"/>
                    <a:cs typeface="Arial" panose="020B0604020202020204" pitchFamily="34" charset="0"/>
                  </a:rPr>
                  <a:t>S</a:t>
                </a:r>
                <a:r>
                  <a:rPr lang="de-DE" b="0" dirty="0">
                    <a:latin typeface="+mn-lt"/>
                  </a:rPr>
                  <a:t>) </a:t>
                </a:r>
                <a:r>
                  <a:rPr lang="de-DE" b="0" dirty="0" err="1">
                    <a:latin typeface="+mn-lt"/>
                  </a:rPr>
                  <a:t>we</a:t>
                </a:r>
                <a:r>
                  <a:rPr lang="de-DE" b="0" dirty="0">
                    <a:latin typeface="+mn-lt"/>
                  </a:rPr>
                  <a:t> </a:t>
                </a:r>
                <a:r>
                  <a:rPr lang="de-DE" b="0" dirty="0" err="1">
                    <a:latin typeface="+mn-lt"/>
                  </a:rPr>
                  <a:t>obtain</a:t>
                </a:r>
                <a:r>
                  <a:rPr lang="de-DE" b="0" dirty="0">
                    <a:latin typeface="+mn-lt"/>
                  </a:rPr>
                  <a:t>         </a:t>
                </a:r>
              </a:p>
              <a:p>
                <a:endParaRPr lang="de-DE" b="0" dirty="0">
                  <a:latin typeface="+mn-lt"/>
                </a:endParaRPr>
              </a:p>
              <a:p>
                <a:r>
                  <a:rPr lang="de-DE" b="0" dirty="0">
                    <a:latin typeface="+mn-lt"/>
                  </a:rPr>
                  <a:t>  </a:t>
                </a:r>
                <a:r>
                  <a:rPr lang="de-DE" b="0" dirty="0">
                    <a:latin typeface="+mn-lt"/>
                    <a:cs typeface="Arial" panose="020B0604020202020204" pitchFamily="34" charset="0"/>
                  </a:rPr>
                  <a:t>ꞷ</a:t>
                </a:r>
                <a:r>
                  <a:rPr lang="de-DE" b="0" baseline="-25000" dirty="0">
                    <a:latin typeface="+mn-lt"/>
                    <a:cs typeface="Arial" panose="020B0604020202020204" pitchFamily="34" charset="0"/>
                  </a:rPr>
                  <a:t>E</a:t>
                </a:r>
                <a:r>
                  <a:rPr lang="de-DE" b="0" dirty="0">
                    <a:latin typeface="+mn-lt"/>
                    <a:cs typeface="Arial" panose="020B0604020202020204" pitchFamily="34" charset="0"/>
                  </a:rPr>
                  <a:t> =   </a:t>
                </a:r>
                <a:r>
                  <a:rPr lang="de-DE" b="0" dirty="0">
                    <a:latin typeface="Arial" panose="020B0604020202020204" pitchFamily="34" charset="0"/>
                    <a:cs typeface="Arial" panose="020B0604020202020204" pitchFamily="34" charset="0"/>
                  </a:rPr>
                  <a:t>ꞷ</a:t>
                </a:r>
                <a:r>
                  <a:rPr lang="de-DE" b="0" baseline="-25000" dirty="0">
                    <a:latin typeface="Arial" panose="020B0604020202020204" pitchFamily="34" charset="0"/>
                    <a:cs typeface="Arial" panose="020B0604020202020204" pitchFamily="34" charset="0"/>
                  </a:rPr>
                  <a:t>S</a:t>
                </a:r>
                <a:r>
                  <a:rPr lang="de-DE" b="0" dirty="0">
                    <a:latin typeface="Arial" panose="020B0604020202020204" pitchFamily="34" charset="0"/>
                    <a:cs typeface="Arial" panose="020B0604020202020204" pitchFamily="34" charset="0"/>
                  </a:rPr>
                  <a:t> </a:t>
                </a:r>
                <a14:m>
                  <m:oMath xmlns:m="http://schemas.openxmlformats.org/officeDocument/2006/math">
                    <m:rad>
                      <m:radPr>
                        <m:degHide m:val="on"/>
                        <m:ctrlPr>
                          <a:rPr lang="de-DE" b="0" i="1">
                            <a:latin typeface="Cambria Math" panose="02040503050406030204" pitchFamily="18" charset="0"/>
                          </a:rPr>
                        </m:ctrlPr>
                      </m:radPr>
                      <m:deg/>
                      <m:e>
                        <m:r>
                          <a:rPr lang="de-DE" b="0" i="1" smtClean="0">
                            <a:latin typeface="Cambria Math" panose="02040503050406030204" pitchFamily="18" charset="0"/>
                          </a:rPr>
                          <m:t>(</m:t>
                        </m:r>
                      </m:e>
                    </m:rad>
                  </m:oMath>
                </a14:m>
                <a:r>
                  <a:rPr lang="de-DE" b="0" dirty="0">
                    <a:latin typeface="Arial" panose="020B0604020202020204" pitchFamily="34" charset="0"/>
                    <a:cs typeface="Arial" panose="020B0604020202020204" pitchFamily="34" charset="0"/>
                  </a:rPr>
                  <a:t> X</a:t>
                </a:r>
                <a:r>
                  <a:rPr lang="de-DE" b="0" baseline="-25000" dirty="0">
                    <a:latin typeface="Arial" panose="020B0604020202020204" pitchFamily="34" charset="0"/>
                    <a:cs typeface="Arial" panose="020B0604020202020204" pitchFamily="34" charset="0"/>
                  </a:rPr>
                  <a:t>C</a:t>
                </a:r>
                <a:r>
                  <a:rPr lang="de-DE" b="0" dirty="0">
                    <a:latin typeface="Arial" panose="020B0604020202020204" pitchFamily="34" charset="0"/>
                    <a:cs typeface="Arial" panose="020B0604020202020204" pitchFamily="34" charset="0"/>
                  </a:rPr>
                  <a:t> / X</a:t>
                </a:r>
                <a:r>
                  <a:rPr lang="de-DE" b="0" baseline="-25000" dirty="0">
                    <a:latin typeface="Arial" panose="020B0604020202020204" pitchFamily="34" charset="0"/>
                    <a:cs typeface="Arial" panose="020B0604020202020204" pitchFamily="34" charset="0"/>
                  </a:rPr>
                  <a:t>L</a:t>
                </a:r>
                <a:r>
                  <a:rPr lang="de-DE" b="0" dirty="0">
                    <a:latin typeface="+mn-lt"/>
                  </a:rPr>
                  <a:t> )</a:t>
                </a:r>
              </a:p>
            </p:txBody>
          </p:sp>
        </mc:Choice>
        <mc:Fallback xmlns="">
          <p:sp>
            <p:nvSpPr>
              <p:cNvPr id="23" name="Textfeld 22">
                <a:extLst>
                  <a:ext uri="{FF2B5EF4-FFF2-40B4-BE49-F238E27FC236}">
                    <a16:creationId xmlns:a16="http://schemas.microsoft.com/office/drawing/2014/main" id="{40B18E4E-B50B-378E-504E-E8FD4DE372D9}"/>
                  </a:ext>
                </a:extLst>
              </p:cNvPr>
              <p:cNvSpPr txBox="1">
                <a:spLocks noRot="1" noChangeAspect="1" noMove="1" noResize="1" noEditPoints="1" noAdjustHandles="1" noChangeArrowheads="1" noChangeShapeType="1" noTextEdit="1"/>
              </p:cNvSpPr>
              <p:nvPr/>
            </p:nvSpPr>
            <p:spPr>
              <a:xfrm>
                <a:off x="1872741" y="5119109"/>
                <a:ext cx="7188314" cy="981744"/>
              </a:xfrm>
              <a:prstGeom prst="rect">
                <a:avLst/>
              </a:prstGeom>
              <a:blipFill>
                <a:blip r:embed="rId8"/>
                <a:stretch>
                  <a:fillRect l="-679" t="-3727" b="-7453"/>
                </a:stretch>
              </a:blipFill>
            </p:spPr>
            <p:txBody>
              <a:bodyPr/>
              <a:lstStyle/>
              <a:p>
                <a:r>
                  <a:rPr lang="de-DE">
                    <a:noFill/>
                  </a:rPr>
                  <a:t> </a:t>
                </a:r>
              </a:p>
            </p:txBody>
          </p:sp>
        </mc:Fallback>
      </mc:AlternateContent>
      <p:cxnSp>
        <p:nvCxnSpPr>
          <p:cNvPr id="30" name="Gerader Verbinder 29">
            <a:extLst>
              <a:ext uri="{FF2B5EF4-FFF2-40B4-BE49-F238E27FC236}">
                <a16:creationId xmlns:a16="http://schemas.microsoft.com/office/drawing/2014/main" id="{8F9A10EC-29F3-F23D-A06D-8CCB3FC1DCA8}"/>
              </a:ext>
            </a:extLst>
          </p:cNvPr>
          <p:cNvCxnSpPr>
            <a:cxnSpLocks/>
          </p:cNvCxnSpPr>
          <p:nvPr/>
        </p:nvCxnSpPr>
        <p:spPr>
          <a:xfrm>
            <a:off x="3219637" y="5758004"/>
            <a:ext cx="8996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A3F6D14D-9B8D-AEDF-C354-630888A7E79F}"/>
              </a:ext>
            </a:extLst>
          </p:cNvPr>
          <p:cNvCxnSpPr>
            <a:cxnSpLocks/>
          </p:cNvCxnSpPr>
          <p:nvPr/>
        </p:nvCxnSpPr>
        <p:spPr>
          <a:xfrm>
            <a:off x="1992142" y="5613148"/>
            <a:ext cx="22746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1767D896-D88E-BEB5-185C-2413AE6B3AAB}"/>
              </a:ext>
            </a:extLst>
          </p:cNvPr>
          <p:cNvCxnSpPr>
            <a:cxnSpLocks/>
          </p:cNvCxnSpPr>
          <p:nvPr/>
        </p:nvCxnSpPr>
        <p:spPr>
          <a:xfrm>
            <a:off x="2021636" y="6255944"/>
            <a:ext cx="22451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4F99B3C0-9E61-8C95-8CF0-38FD79E6FB64}"/>
              </a:ext>
            </a:extLst>
          </p:cNvPr>
          <p:cNvCxnSpPr>
            <a:cxnSpLocks/>
          </p:cNvCxnSpPr>
          <p:nvPr/>
        </p:nvCxnSpPr>
        <p:spPr>
          <a:xfrm>
            <a:off x="1992142" y="5613148"/>
            <a:ext cx="0" cy="6427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Gerader Verbinder 51">
            <a:extLst>
              <a:ext uri="{FF2B5EF4-FFF2-40B4-BE49-F238E27FC236}">
                <a16:creationId xmlns:a16="http://schemas.microsoft.com/office/drawing/2014/main" id="{3537EBCE-51F1-CABC-AE50-15F301D6F1F7}"/>
              </a:ext>
            </a:extLst>
          </p:cNvPr>
          <p:cNvCxnSpPr>
            <a:cxnSpLocks/>
          </p:cNvCxnSpPr>
          <p:nvPr/>
        </p:nvCxnSpPr>
        <p:spPr>
          <a:xfrm>
            <a:off x="4266805" y="5613148"/>
            <a:ext cx="0" cy="6427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201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a:extLst>
              <a:ext uri="{FF2B5EF4-FFF2-40B4-BE49-F238E27FC236}">
                <a16:creationId xmlns:a16="http://schemas.microsoft.com/office/drawing/2014/main" id="{9A7CEC23-465B-D2DE-FD2F-DA6FFE8A7775}"/>
              </a:ext>
            </a:extLst>
          </p:cNvPr>
          <p:cNvSpPr txBox="1">
            <a:spLocks noChangeArrowheads="1"/>
          </p:cNvSpPr>
          <p:nvPr/>
        </p:nvSpPr>
        <p:spPr bwMode="auto">
          <a:xfrm>
            <a:off x="868363" y="117475"/>
            <a:ext cx="92837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eaLnBrk="1" hangingPunct="1">
              <a:spcBef>
                <a:spcPct val="0"/>
              </a:spcBef>
              <a:buFontTx/>
              <a:buNone/>
            </a:pPr>
            <a:r>
              <a:rPr lang="de-DE" altLang="de-DE" sz="2400" dirty="0">
                <a:solidFill>
                  <a:srgbClr val="0000FF"/>
                </a:solidFill>
              </a:rPr>
              <a:t>Definition </a:t>
            </a:r>
            <a:r>
              <a:rPr lang="de-DE" altLang="de-DE" sz="2400" dirty="0" err="1">
                <a:solidFill>
                  <a:srgbClr val="0000FF"/>
                </a:solidFill>
              </a:rPr>
              <a:t>of</a:t>
            </a:r>
            <a:r>
              <a:rPr lang="de-DE" altLang="de-DE" sz="2400" dirty="0">
                <a:solidFill>
                  <a:srgbClr val="0000FF"/>
                </a:solidFill>
              </a:rPr>
              <a:t> Sub </a:t>
            </a:r>
            <a:r>
              <a:rPr lang="de-DE" altLang="de-DE" sz="2400" dirty="0" err="1">
                <a:solidFill>
                  <a:srgbClr val="0000FF"/>
                </a:solidFill>
              </a:rPr>
              <a:t>Synchronous</a:t>
            </a:r>
            <a:r>
              <a:rPr lang="de-DE" altLang="de-DE" sz="2400" dirty="0">
                <a:solidFill>
                  <a:srgbClr val="0000FF"/>
                </a:solidFill>
              </a:rPr>
              <a:t> </a:t>
            </a:r>
            <a:r>
              <a:rPr lang="de-DE" altLang="de-DE" sz="2400" dirty="0" err="1">
                <a:solidFill>
                  <a:srgbClr val="0000FF"/>
                </a:solidFill>
              </a:rPr>
              <a:t>Resonance</a:t>
            </a:r>
            <a:r>
              <a:rPr lang="de-DE" altLang="de-DE" sz="2400" dirty="0">
                <a:solidFill>
                  <a:srgbClr val="0000FF"/>
                </a:solidFill>
              </a:rPr>
              <a:t> (SSR)</a:t>
            </a:r>
          </a:p>
          <a:p>
            <a:pPr eaLnBrk="1" hangingPunct="1">
              <a:spcBef>
                <a:spcPct val="0"/>
              </a:spcBef>
              <a:buFontTx/>
              <a:buNone/>
            </a:pPr>
            <a:r>
              <a:rPr lang="de-DE" altLang="de-DE" sz="2400" b="0" dirty="0"/>
              <a:t>Turbogenerator System </a:t>
            </a:r>
            <a:r>
              <a:rPr lang="de-DE" altLang="de-DE" sz="2400" b="0" dirty="0" err="1"/>
              <a:t>with</a:t>
            </a:r>
            <a:r>
              <a:rPr lang="de-DE" altLang="de-DE" sz="2400" b="0" dirty="0"/>
              <a:t> </a:t>
            </a:r>
            <a:r>
              <a:rPr lang="de-DE" altLang="de-DE" sz="2400" b="0" dirty="0" err="1"/>
              <a:t>Mechanical</a:t>
            </a:r>
            <a:r>
              <a:rPr lang="de-DE" altLang="de-DE" sz="2400" b="0" dirty="0"/>
              <a:t> Components </a:t>
            </a:r>
          </a:p>
        </p:txBody>
      </p:sp>
      <p:pic>
        <p:nvPicPr>
          <p:cNvPr id="49155" name="Grafik 3" descr="C:\Users\nordmann\Desktop\1024px-Turbogenerator01.jpg">
            <a:extLst>
              <a:ext uri="{FF2B5EF4-FFF2-40B4-BE49-F238E27FC236}">
                <a16:creationId xmlns:a16="http://schemas.microsoft.com/office/drawing/2014/main" id="{35659F75-ACDE-9AE3-626B-F3C74DC88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788" y="1831975"/>
            <a:ext cx="6597650" cy="35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a:extLst>
              <a:ext uri="{FF2B5EF4-FFF2-40B4-BE49-F238E27FC236}">
                <a16:creationId xmlns:a16="http://schemas.microsoft.com/office/drawing/2014/main" id="{4EC0F553-1759-B4FD-C2E6-33D3DAD4AE52}"/>
              </a:ext>
            </a:extLst>
          </p:cNvPr>
          <p:cNvSpPr txBox="1"/>
          <p:nvPr/>
        </p:nvSpPr>
        <p:spPr>
          <a:xfrm>
            <a:off x="8210550" y="4214813"/>
            <a:ext cx="1698625" cy="646112"/>
          </a:xfrm>
          <a:prstGeom prst="rect">
            <a:avLst/>
          </a:prstGeom>
          <a:noFill/>
        </p:spPr>
        <p:txBody>
          <a:bodyPr wrap="none">
            <a:spAutoFit/>
          </a:bodyPr>
          <a:lstStyle/>
          <a:p>
            <a:pPr>
              <a:defRPr/>
            </a:pPr>
            <a:r>
              <a:rPr lang="de-DE" dirty="0">
                <a:latin typeface="+mn-lt"/>
              </a:rPr>
              <a:t>Low </a:t>
            </a:r>
            <a:r>
              <a:rPr lang="de-DE" dirty="0" err="1">
                <a:latin typeface="+mn-lt"/>
              </a:rPr>
              <a:t>Pressure</a:t>
            </a:r>
            <a:endParaRPr lang="de-DE" dirty="0">
              <a:latin typeface="+mn-lt"/>
            </a:endParaRPr>
          </a:p>
          <a:p>
            <a:pPr>
              <a:defRPr/>
            </a:pPr>
            <a:r>
              <a:rPr lang="de-DE" dirty="0" err="1">
                <a:latin typeface="+mn-lt"/>
              </a:rPr>
              <a:t>Turbines</a:t>
            </a:r>
            <a:r>
              <a:rPr lang="de-DE" dirty="0">
                <a:latin typeface="+mn-lt"/>
              </a:rPr>
              <a:t> LPT</a:t>
            </a:r>
          </a:p>
        </p:txBody>
      </p:sp>
      <p:sp>
        <p:nvSpPr>
          <p:cNvPr id="3" name="Textfeld 2">
            <a:extLst>
              <a:ext uri="{FF2B5EF4-FFF2-40B4-BE49-F238E27FC236}">
                <a16:creationId xmlns:a16="http://schemas.microsoft.com/office/drawing/2014/main" id="{A4BD200C-88EC-1AB3-07E1-00D414726C66}"/>
              </a:ext>
            </a:extLst>
          </p:cNvPr>
          <p:cNvSpPr txBox="1"/>
          <p:nvPr/>
        </p:nvSpPr>
        <p:spPr>
          <a:xfrm>
            <a:off x="9529763" y="2778125"/>
            <a:ext cx="1409700" cy="400050"/>
          </a:xfrm>
          <a:prstGeom prst="rect">
            <a:avLst/>
          </a:prstGeom>
          <a:noFill/>
        </p:spPr>
        <p:txBody>
          <a:bodyPr wrap="none">
            <a:spAutoFit/>
          </a:bodyPr>
          <a:lstStyle/>
          <a:p>
            <a:pPr>
              <a:defRPr/>
            </a:pPr>
            <a:r>
              <a:rPr lang="de-DE" sz="2000" dirty="0">
                <a:solidFill>
                  <a:srgbClr val="FF0000"/>
                </a:solidFill>
                <a:latin typeface="+mn-lt"/>
              </a:rPr>
              <a:t>Generator</a:t>
            </a:r>
          </a:p>
        </p:txBody>
      </p:sp>
      <p:sp>
        <p:nvSpPr>
          <p:cNvPr id="4" name="Textfeld 3">
            <a:extLst>
              <a:ext uri="{FF2B5EF4-FFF2-40B4-BE49-F238E27FC236}">
                <a16:creationId xmlns:a16="http://schemas.microsoft.com/office/drawing/2014/main" id="{0CBE461A-7585-17BC-371D-0F4FBDA3A06A}"/>
              </a:ext>
            </a:extLst>
          </p:cNvPr>
          <p:cNvSpPr txBox="1"/>
          <p:nvPr/>
        </p:nvSpPr>
        <p:spPr>
          <a:xfrm>
            <a:off x="5888038" y="5091906"/>
            <a:ext cx="1812925" cy="646113"/>
          </a:xfrm>
          <a:prstGeom prst="rect">
            <a:avLst/>
          </a:prstGeom>
          <a:noFill/>
        </p:spPr>
        <p:txBody>
          <a:bodyPr wrap="none">
            <a:spAutoFit/>
          </a:bodyPr>
          <a:lstStyle/>
          <a:p>
            <a:pPr>
              <a:defRPr/>
            </a:pPr>
            <a:r>
              <a:rPr lang="de-DE" dirty="0">
                <a:latin typeface="+mn-lt"/>
              </a:rPr>
              <a:t>High </a:t>
            </a:r>
            <a:r>
              <a:rPr lang="de-DE" dirty="0" err="1">
                <a:latin typeface="+mn-lt"/>
              </a:rPr>
              <a:t>Pressure</a:t>
            </a:r>
            <a:r>
              <a:rPr lang="de-DE" dirty="0">
                <a:latin typeface="+mn-lt"/>
              </a:rPr>
              <a:t> </a:t>
            </a:r>
          </a:p>
          <a:p>
            <a:pPr>
              <a:defRPr/>
            </a:pPr>
            <a:r>
              <a:rPr lang="de-DE" dirty="0">
                <a:latin typeface="+mn-lt"/>
              </a:rPr>
              <a:t>Turbine HPT</a:t>
            </a:r>
          </a:p>
        </p:txBody>
      </p:sp>
      <p:sp>
        <p:nvSpPr>
          <p:cNvPr id="5" name="Textfeld 4">
            <a:extLst>
              <a:ext uri="{FF2B5EF4-FFF2-40B4-BE49-F238E27FC236}">
                <a16:creationId xmlns:a16="http://schemas.microsoft.com/office/drawing/2014/main" id="{C9EB6274-C15E-0314-55A4-85F9FABBA064}"/>
              </a:ext>
            </a:extLst>
          </p:cNvPr>
          <p:cNvSpPr txBox="1"/>
          <p:nvPr/>
        </p:nvSpPr>
        <p:spPr>
          <a:xfrm>
            <a:off x="5510213" y="3008313"/>
            <a:ext cx="1004887" cy="646112"/>
          </a:xfrm>
          <a:prstGeom prst="rect">
            <a:avLst/>
          </a:prstGeom>
          <a:noFill/>
        </p:spPr>
        <p:txBody>
          <a:bodyPr wrap="none">
            <a:spAutoFit/>
          </a:bodyPr>
          <a:lstStyle/>
          <a:p>
            <a:pPr>
              <a:defRPr/>
            </a:pPr>
            <a:r>
              <a:rPr lang="de-DE" dirty="0">
                <a:latin typeface="+mn-lt"/>
              </a:rPr>
              <a:t>Pipe</a:t>
            </a:r>
          </a:p>
          <a:p>
            <a:pPr>
              <a:defRPr/>
            </a:pPr>
            <a:r>
              <a:rPr lang="de-DE" dirty="0">
                <a:latin typeface="+mn-lt"/>
              </a:rPr>
              <a:t>System</a:t>
            </a:r>
          </a:p>
        </p:txBody>
      </p:sp>
      <p:sp>
        <p:nvSpPr>
          <p:cNvPr id="7" name="Textfeld 6">
            <a:extLst>
              <a:ext uri="{FF2B5EF4-FFF2-40B4-BE49-F238E27FC236}">
                <a16:creationId xmlns:a16="http://schemas.microsoft.com/office/drawing/2014/main" id="{C7924DB8-3196-2637-B2F0-96C92C512553}"/>
              </a:ext>
            </a:extLst>
          </p:cNvPr>
          <p:cNvSpPr txBox="1"/>
          <p:nvPr/>
        </p:nvSpPr>
        <p:spPr>
          <a:xfrm>
            <a:off x="1625600" y="5897563"/>
            <a:ext cx="8836025"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Turbogenerator System </a:t>
            </a:r>
            <a:r>
              <a:rPr kumimoji="0" lang="de-DE" altLang="de-DE" sz="2400" b="0" i="0" u="none" strike="noStrike" kern="1200" cap="none" spc="0" normalizeH="0" baseline="0" noProof="0" dirty="0" err="1">
                <a:ln>
                  <a:noFill/>
                </a:ln>
                <a:solidFill>
                  <a:srgbClr val="000000"/>
                </a:solidFill>
                <a:effectLst/>
                <a:uLnTx/>
                <a:uFillTx/>
                <a:latin typeface="Verdana" panose="020B0604030504040204" pitchFamily="34" charset="0"/>
                <a:ea typeface="+mn-ea"/>
                <a:cs typeface="+mn-cs"/>
              </a:rPr>
              <a:t>with</a:t>
            </a:r>
            <a:r>
              <a:rPr kumimoji="0" lang="de-DE" altLang="de-DE" sz="2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r>
              <a:rPr kumimoji="0" lang="de-DE" altLang="de-DE" sz="2400" i="0" u="none" strike="noStrike" kern="1200" cap="none" spc="0" normalizeH="0" baseline="0" noProof="0" dirty="0" err="1">
                <a:ln>
                  <a:noFill/>
                </a:ln>
                <a:solidFill>
                  <a:srgbClr val="0000FF"/>
                </a:solidFill>
                <a:effectLst/>
                <a:uLnTx/>
                <a:uFillTx/>
                <a:latin typeface="Verdana" panose="020B0604030504040204" pitchFamily="34" charset="0"/>
                <a:ea typeface="+mn-ea"/>
                <a:cs typeface="+mn-cs"/>
              </a:rPr>
              <a:t>Mechanical</a:t>
            </a:r>
            <a:r>
              <a:rPr kumimoji="0" lang="de-DE" altLang="de-DE" sz="240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r>
              <a:rPr kumimoji="0" lang="de-DE" altLang="de-DE" sz="2400"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Components</a:t>
            </a:r>
            <a:r>
              <a:rPr kumimoji="0" lang="de-DE" altLang="de-DE" sz="2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C0D7CE-071C-BD58-18FB-7809E65F5E93}"/>
              </a:ext>
            </a:extLst>
          </p:cNvPr>
          <p:cNvSpPr txBox="1"/>
          <p:nvPr/>
        </p:nvSpPr>
        <p:spPr>
          <a:xfrm>
            <a:off x="1079326" y="155255"/>
            <a:ext cx="10673299"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a:t>
            </a:r>
            <a:r>
              <a:rPr lang="de-DE" altLang="de-DE" sz="2400" dirty="0" err="1">
                <a:solidFill>
                  <a:srgbClr val="0000FF"/>
                </a:solidFill>
                <a:latin typeface="Arial" charset="0"/>
              </a:rPr>
              <a:t>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Natural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Frequency</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Model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without</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Resistance</a:t>
            </a:r>
          </a:p>
        </p:txBody>
      </p:sp>
      <mc:AlternateContent xmlns:mc="http://schemas.openxmlformats.org/markup-compatibility/2006" xmlns:a14="http://schemas.microsoft.com/office/drawing/2010/main">
        <mc:Choice Requires="a14">
          <p:sp>
            <p:nvSpPr>
              <p:cNvPr id="23" name="Textfeld 22">
                <a:extLst>
                  <a:ext uri="{FF2B5EF4-FFF2-40B4-BE49-F238E27FC236}">
                    <a16:creationId xmlns:a16="http://schemas.microsoft.com/office/drawing/2014/main" id="{40B18E4E-B50B-378E-504E-E8FD4DE372D9}"/>
                  </a:ext>
                </a:extLst>
              </p:cNvPr>
              <p:cNvSpPr txBox="1"/>
              <p:nvPr/>
            </p:nvSpPr>
            <p:spPr>
              <a:xfrm>
                <a:off x="1384081" y="3262658"/>
                <a:ext cx="2611356" cy="129606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ꞷ</a:t>
                </a:r>
                <a:r>
                  <a:rPr kumimoji="0" lang="de-DE" sz="2000" b="0" i="0" u="none" strike="noStrike" kern="1200" cap="none" spc="0" normalizeH="0" baseline="-25000" noProof="0" dirty="0">
                    <a:ln>
                      <a:noFill/>
                    </a:ln>
                    <a:solidFill>
                      <a:srgbClr val="000000"/>
                    </a:solidFill>
                    <a:effectLst/>
                    <a:uLnTx/>
                    <a:uFillTx/>
                    <a:latin typeface="Arial"/>
                    <a:ea typeface="+mn-ea"/>
                    <a:cs typeface="Arial" panose="020B0604020202020204" pitchFamily="34" charset="0"/>
                  </a:rPr>
                  <a:t>E</a:t>
                </a:r>
                <a:r>
                  <a:rPr kumimoji="0" lang="de-DE" sz="2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   </a:t>
                </a:r>
                <a:r>
                  <a:rPr kumimoji="0" lang="de-DE"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ꞷ </a:t>
                </a:r>
                <a14:m>
                  <m:oMath xmlns:m="http://schemas.openxmlformats.org/officeDocument/2006/math">
                    <m:rad>
                      <m:radPr>
                        <m:degHide m:val="on"/>
                        <m:ctrlPr>
                          <a:rPr kumimoji="0" lang="de-DE"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radPr>
                      <m:deg/>
                      <m:e>
                        <m:r>
                          <a:rPr kumimoji="0" lang="de-DE"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m:t>
                        </m:r>
                        <m:r>
                          <a:rPr kumimoji="0" lang="de-DE" sz="2000" b="0" i="1" u="none" strike="noStrike" kern="1200" cap="none" spc="0" normalizeH="0" baseline="0" noProof="0">
                            <a:ln>
                              <a:noFill/>
                            </a:ln>
                            <a:solidFill>
                              <a:srgbClr val="000000"/>
                            </a:solidFill>
                            <a:effectLst/>
                            <a:uLnTx/>
                            <a:uFillTx/>
                            <a:latin typeface="Cambria Math" panose="02040503050406030204" pitchFamily="18" charset="0"/>
                            <a:ea typeface="+mn-ea"/>
                          </a:rPr>
                          <m:t>1</m:t>
                        </m:r>
                      </m:e>
                    </m:rad>
                  </m:oMath>
                </a14:m>
                <a:r>
                  <a:rPr kumimoji="0" lang="de-DE"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X</a:t>
                </a:r>
                <a:r>
                  <a:rPr kumimoji="0" lang="de-DE" sz="2000" b="0"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C</a:t>
                </a:r>
                <a:r>
                  <a:rPr kumimoji="0" lang="de-DE"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X</a:t>
                </a:r>
                <a:r>
                  <a:rPr kumimoji="0" lang="de-DE" sz="2000" b="0"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L</a:t>
                </a:r>
                <a:endParaRPr kumimoji="0" lang="de-DE"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Arial"/>
                    <a:ea typeface="+mn-ea"/>
                    <a:cs typeface="+mn-cs"/>
                  </a:rPr>
                  <a:t> </a:t>
                </a:r>
              </a:p>
            </p:txBody>
          </p:sp>
        </mc:Choice>
        <mc:Fallback xmlns="">
          <p:sp>
            <p:nvSpPr>
              <p:cNvPr id="23" name="Textfeld 22">
                <a:extLst>
                  <a:ext uri="{FF2B5EF4-FFF2-40B4-BE49-F238E27FC236}">
                    <a16:creationId xmlns:a16="http://schemas.microsoft.com/office/drawing/2014/main" id="{40B18E4E-B50B-378E-504E-E8FD4DE372D9}"/>
                  </a:ext>
                </a:extLst>
              </p:cNvPr>
              <p:cNvSpPr txBox="1">
                <a:spLocks noRot="1" noChangeAspect="1" noMove="1" noResize="1" noEditPoints="1" noAdjustHandles="1" noChangeArrowheads="1" noChangeShapeType="1" noTextEdit="1"/>
              </p:cNvSpPr>
              <p:nvPr/>
            </p:nvSpPr>
            <p:spPr>
              <a:xfrm>
                <a:off x="1384081" y="3262658"/>
                <a:ext cx="2611356" cy="1296060"/>
              </a:xfrm>
              <a:prstGeom prst="rect">
                <a:avLst/>
              </a:prstGeom>
              <a:blipFill>
                <a:blip r:embed="rId3"/>
                <a:stretch>
                  <a:fillRect/>
                </a:stretch>
              </a:blipFill>
            </p:spPr>
            <p:txBody>
              <a:bodyPr/>
              <a:lstStyle/>
              <a:p>
                <a:r>
                  <a:rPr lang="de-DE">
                    <a:noFill/>
                  </a:rPr>
                  <a:t> </a:t>
                </a:r>
              </a:p>
            </p:txBody>
          </p:sp>
        </mc:Fallback>
      </mc:AlternateContent>
      <p:cxnSp>
        <p:nvCxnSpPr>
          <p:cNvPr id="30" name="Gerader Verbinder 29">
            <a:extLst>
              <a:ext uri="{FF2B5EF4-FFF2-40B4-BE49-F238E27FC236}">
                <a16:creationId xmlns:a16="http://schemas.microsoft.com/office/drawing/2014/main" id="{8F9A10EC-29F3-F23D-A06D-8CCB3FC1DCA8}"/>
              </a:ext>
            </a:extLst>
          </p:cNvPr>
          <p:cNvCxnSpPr>
            <a:cxnSpLocks/>
          </p:cNvCxnSpPr>
          <p:nvPr/>
        </p:nvCxnSpPr>
        <p:spPr>
          <a:xfrm>
            <a:off x="3012616" y="3644019"/>
            <a:ext cx="7174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A3F6D14D-9B8D-AEDF-C354-630888A7E79F}"/>
              </a:ext>
            </a:extLst>
          </p:cNvPr>
          <p:cNvCxnSpPr>
            <a:cxnSpLocks/>
          </p:cNvCxnSpPr>
          <p:nvPr/>
        </p:nvCxnSpPr>
        <p:spPr>
          <a:xfrm>
            <a:off x="1539469" y="3358835"/>
            <a:ext cx="2455968" cy="90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1767D896-D88E-BEB5-185C-2413AE6B3AAB}"/>
              </a:ext>
            </a:extLst>
          </p:cNvPr>
          <p:cNvCxnSpPr>
            <a:cxnSpLocks/>
          </p:cNvCxnSpPr>
          <p:nvPr/>
        </p:nvCxnSpPr>
        <p:spPr>
          <a:xfrm>
            <a:off x="1539469" y="4173647"/>
            <a:ext cx="24559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4F99B3C0-9E61-8C95-8CF0-38FD79E6FB64}"/>
              </a:ext>
            </a:extLst>
          </p:cNvPr>
          <p:cNvCxnSpPr>
            <a:cxnSpLocks/>
          </p:cNvCxnSpPr>
          <p:nvPr/>
        </p:nvCxnSpPr>
        <p:spPr>
          <a:xfrm>
            <a:off x="1539469" y="3358835"/>
            <a:ext cx="0" cy="8148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Gerader Verbinder 51">
            <a:extLst>
              <a:ext uri="{FF2B5EF4-FFF2-40B4-BE49-F238E27FC236}">
                <a16:creationId xmlns:a16="http://schemas.microsoft.com/office/drawing/2014/main" id="{3537EBCE-51F1-CABC-AE50-15F301D6F1F7}"/>
              </a:ext>
            </a:extLst>
          </p:cNvPr>
          <p:cNvCxnSpPr>
            <a:cxnSpLocks/>
          </p:cNvCxnSpPr>
          <p:nvPr/>
        </p:nvCxnSpPr>
        <p:spPr>
          <a:xfrm>
            <a:off x="3995437" y="3367888"/>
            <a:ext cx="0" cy="80575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D067194F-786D-4597-D04E-15D89D6324F8}"/>
              </a:ext>
            </a:extLst>
          </p:cNvPr>
          <p:cNvSpPr txBox="1"/>
          <p:nvPr/>
        </p:nvSpPr>
        <p:spPr>
          <a:xfrm>
            <a:off x="1294643" y="1616264"/>
            <a:ext cx="10592557" cy="4893647"/>
          </a:xfrm>
          <a:prstGeom prst="rect">
            <a:avLst/>
          </a:prstGeom>
          <a:noFill/>
        </p:spPr>
        <p:txBody>
          <a:bodyPr wrap="square" rtlCol="0">
            <a:spAutoFit/>
          </a:bodyPr>
          <a:lstStyle/>
          <a:p>
            <a:r>
              <a:rPr lang="de-DE" sz="2400" b="0" dirty="0">
                <a:latin typeface="+mn-lt"/>
              </a:rPr>
              <a:t>Series </a:t>
            </a:r>
            <a:r>
              <a:rPr lang="de-DE" sz="2400" b="0" dirty="0" err="1">
                <a:latin typeface="+mn-lt"/>
              </a:rPr>
              <a:t>Compensated</a:t>
            </a:r>
            <a:r>
              <a:rPr lang="de-DE" sz="2400" b="0" dirty="0">
                <a:latin typeface="+mn-lt"/>
              </a:rPr>
              <a:t> Transmission </a:t>
            </a:r>
            <a:r>
              <a:rPr lang="de-DE" sz="2400" b="0" dirty="0" err="1">
                <a:latin typeface="+mn-lt"/>
              </a:rPr>
              <a:t>line</a:t>
            </a:r>
            <a:r>
              <a:rPr lang="de-DE" sz="2400" b="0" dirty="0">
                <a:latin typeface="+mn-lt"/>
              </a:rPr>
              <a:t> </a:t>
            </a:r>
            <a:r>
              <a:rPr lang="de-DE" sz="2400" b="0" dirty="0" err="1">
                <a:latin typeface="+mn-lt"/>
              </a:rPr>
              <a:t>circuits</a:t>
            </a:r>
            <a:r>
              <a:rPr lang="de-DE" sz="2400" b="0" dirty="0">
                <a:latin typeface="+mn-lt"/>
              </a:rPr>
              <a:t> </a:t>
            </a:r>
            <a:r>
              <a:rPr lang="de-DE" sz="2400" b="0" dirty="0" err="1">
                <a:latin typeface="+mn-lt"/>
              </a:rPr>
              <a:t>introduce</a:t>
            </a:r>
            <a:r>
              <a:rPr lang="de-DE" sz="2400" b="0" dirty="0">
                <a:latin typeface="+mn-lt"/>
              </a:rPr>
              <a:t> </a:t>
            </a:r>
            <a:r>
              <a:rPr lang="de-DE" sz="2400" b="0" dirty="0" err="1">
                <a:latin typeface="+mn-lt"/>
              </a:rPr>
              <a:t>oscillatory</a:t>
            </a:r>
            <a:endParaRPr lang="de-DE" sz="2400" b="0" dirty="0">
              <a:latin typeface="+mn-lt"/>
            </a:endParaRPr>
          </a:p>
          <a:p>
            <a:r>
              <a:rPr lang="de-DE" sz="2400" b="0" dirty="0" err="1">
                <a:latin typeface="+mn-lt"/>
              </a:rPr>
              <a:t>response</a:t>
            </a:r>
            <a:r>
              <a:rPr lang="de-DE" sz="2400" b="0" dirty="0">
                <a:latin typeface="+mn-lt"/>
              </a:rPr>
              <a:t> </a:t>
            </a:r>
            <a:r>
              <a:rPr lang="de-DE" sz="2400" b="0" dirty="0" err="1">
                <a:latin typeface="+mn-lt"/>
              </a:rPr>
              <a:t>to</a:t>
            </a:r>
            <a:r>
              <a:rPr lang="de-DE" sz="2400" b="0" dirty="0">
                <a:latin typeface="+mn-lt"/>
              </a:rPr>
              <a:t> a </a:t>
            </a:r>
            <a:r>
              <a:rPr lang="de-DE" sz="2400" b="0" dirty="0" err="1">
                <a:latin typeface="+mn-lt"/>
              </a:rPr>
              <a:t>disturbance</a:t>
            </a:r>
            <a:r>
              <a:rPr lang="de-DE" sz="2400" b="0" dirty="0">
                <a:latin typeface="+mn-lt"/>
              </a:rPr>
              <a:t>, e.g. </a:t>
            </a:r>
            <a:r>
              <a:rPr lang="de-DE" sz="2400" b="0" dirty="0" err="1">
                <a:latin typeface="+mn-lt"/>
              </a:rPr>
              <a:t>switching</a:t>
            </a:r>
            <a:r>
              <a:rPr lang="de-DE" sz="2400" b="0" dirty="0">
                <a:latin typeface="+mn-lt"/>
              </a:rPr>
              <a:t> </a:t>
            </a:r>
            <a:r>
              <a:rPr lang="de-DE" sz="2400" b="0" dirty="0" err="1">
                <a:latin typeface="+mn-lt"/>
              </a:rPr>
              <a:t>or</a:t>
            </a:r>
            <a:r>
              <a:rPr lang="de-DE" sz="2400" b="0" dirty="0">
                <a:latin typeface="+mn-lt"/>
              </a:rPr>
              <a:t> </a:t>
            </a:r>
            <a:r>
              <a:rPr lang="de-DE" sz="2400" b="0" dirty="0" err="1">
                <a:latin typeface="+mn-lt"/>
              </a:rPr>
              <a:t>short</a:t>
            </a:r>
            <a:r>
              <a:rPr lang="de-DE" sz="2400" b="0" dirty="0">
                <a:latin typeface="+mn-lt"/>
              </a:rPr>
              <a:t> </a:t>
            </a:r>
            <a:r>
              <a:rPr lang="de-DE" sz="2400" b="0" dirty="0" err="1">
                <a:latin typeface="+mn-lt"/>
              </a:rPr>
              <a:t>circuit</a:t>
            </a:r>
            <a:r>
              <a:rPr lang="de-DE" sz="2400" b="0" dirty="0">
                <a:latin typeface="+mn-lt"/>
              </a:rPr>
              <a:t>.</a:t>
            </a:r>
          </a:p>
          <a:p>
            <a:endParaRPr lang="de-DE" sz="2400" b="0" dirty="0">
              <a:latin typeface="+mn-lt"/>
            </a:endParaRPr>
          </a:p>
          <a:p>
            <a:r>
              <a:rPr lang="de-DE" sz="2400" b="0" dirty="0">
                <a:latin typeface="+mn-lt"/>
              </a:rPr>
              <a:t>The </a:t>
            </a:r>
            <a:r>
              <a:rPr lang="de-DE" sz="2400" b="0" dirty="0" err="1">
                <a:latin typeface="+mn-lt"/>
              </a:rPr>
              <a:t>natural</a:t>
            </a:r>
            <a:r>
              <a:rPr lang="de-DE" sz="2400" b="0" dirty="0">
                <a:latin typeface="+mn-lt"/>
              </a:rPr>
              <a:t> </a:t>
            </a:r>
            <a:r>
              <a:rPr lang="de-DE" sz="2400" b="0" dirty="0" err="1">
                <a:latin typeface="+mn-lt"/>
              </a:rPr>
              <a:t>circular</a:t>
            </a:r>
            <a:r>
              <a:rPr lang="de-DE" sz="2400" b="0" dirty="0">
                <a:latin typeface="+mn-lt"/>
              </a:rPr>
              <a:t> </a:t>
            </a:r>
            <a:r>
              <a:rPr lang="de-DE" sz="2400" b="0" dirty="0" err="1">
                <a:latin typeface="+mn-lt"/>
              </a:rPr>
              <a:t>frequency</a:t>
            </a:r>
            <a:r>
              <a:rPr lang="de-DE" sz="2400" b="0" dirty="0">
                <a:latin typeface="+mn-lt"/>
              </a:rPr>
              <a:t> </a:t>
            </a:r>
            <a:r>
              <a:rPr lang="de-DE" sz="2400" b="0" dirty="0">
                <a:latin typeface="Arial" panose="020B0604020202020204" pitchFamily="34" charset="0"/>
                <a:cs typeface="Arial" panose="020B0604020202020204" pitchFamily="34" charset="0"/>
              </a:rPr>
              <a:t>ꞷ</a:t>
            </a:r>
            <a:r>
              <a:rPr lang="de-DE" sz="2400" b="0" baseline="-25000" dirty="0">
                <a:latin typeface="Arial" panose="020B0604020202020204" pitchFamily="34" charset="0"/>
                <a:cs typeface="Arial" panose="020B0604020202020204" pitchFamily="34" charset="0"/>
              </a:rPr>
              <a:t>E</a:t>
            </a:r>
            <a:r>
              <a:rPr lang="de-DE" sz="2400" b="0" dirty="0">
                <a:latin typeface="Arial" panose="020B0604020202020204" pitchFamily="34" charset="0"/>
                <a:cs typeface="Arial" panose="020B0604020202020204" pitchFamily="34" charset="0"/>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circuit</a:t>
            </a:r>
            <a:r>
              <a:rPr lang="de-DE" sz="2400" b="0" dirty="0">
                <a:latin typeface="+mn-lt"/>
              </a:rPr>
              <a:t> </a:t>
            </a:r>
            <a:r>
              <a:rPr lang="de-DE" sz="2400" b="0" dirty="0" err="1">
                <a:latin typeface="+mn-lt"/>
              </a:rPr>
              <a:t>without</a:t>
            </a:r>
            <a:r>
              <a:rPr lang="de-DE" sz="2400" b="0" dirty="0">
                <a:latin typeface="+mn-lt"/>
              </a:rPr>
              <a:t>  </a:t>
            </a:r>
            <a:r>
              <a:rPr lang="de-DE" sz="2400" b="0" dirty="0" err="1">
                <a:latin typeface="+mn-lt"/>
              </a:rPr>
              <a:t>resistance</a:t>
            </a:r>
            <a:r>
              <a:rPr lang="de-DE" sz="2400" b="0" dirty="0">
                <a:latin typeface="+mn-lt"/>
              </a:rPr>
              <a:t> </a:t>
            </a:r>
            <a:r>
              <a:rPr lang="de-DE" sz="2400" b="0" dirty="0" err="1">
                <a:latin typeface="+mn-lt"/>
              </a:rPr>
              <a:t>is</a:t>
            </a:r>
            <a:r>
              <a:rPr lang="de-DE" sz="2400" b="0" dirty="0">
                <a:latin typeface="+mn-lt"/>
              </a:rPr>
              <a:t> </a:t>
            </a:r>
            <a:r>
              <a:rPr lang="de-DE" sz="2400" b="0" dirty="0" err="1">
                <a:latin typeface="+mn-lt"/>
              </a:rPr>
              <a:t>defined</a:t>
            </a:r>
            <a:endParaRPr lang="de-DE" sz="2400" b="0" dirty="0">
              <a:latin typeface="+mn-lt"/>
            </a:endParaRPr>
          </a:p>
          <a:p>
            <a:endParaRPr lang="de-DE" sz="2400" b="0" dirty="0">
              <a:latin typeface="+mn-lt"/>
            </a:endParaRPr>
          </a:p>
          <a:p>
            <a:endParaRPr lang="de-DE" sz="2400" b="0" dirty="0">
              <a:latin typeface="+mn-lt"/>
            </a:endParaRPr>
          </a:p>
          <a:p>
            <a:endParaRPr lang="de-DE" sz="2400" b="0" dirty="0">
              <a:latin typeface="+mn-lt"/>
            </a:endParaRPr>
          </a:p>
          <a:p>
            <a:r>
              <a:rPr lang="de-DE" sz="2400" b="0" dirty="0">
                <a:latin typeface="+mn-lt"/>
              </a:rPr>
              <a:t>  </a:t>
            </a:r>
            <a:r>
              <a:rPr lang="de-DE" sz="2400" b="0" dirty="0">
                <a:latin typeface="Arial" panose="020B0604020202020204" pitchFamily="34" charset="0"/>
                <a:cs typeface="Arial" panose="020B0604020202020204" pitchFamily="34" charset="0"/>
              </a:rPr>
              <a:t>ꞷ</a:t>
            </a:r>
            <a:r>
              <a:rPr lang="de-DE" sz="2400" b="0" baseline="-25000" dirty="0">
                <a:latin typeface="Arial" panose="020B0604020202020204" pitchFamily="34" charset="0"/>
                <a:cs typeface="Arial" panose="020B0604020202020204" pitchFamily="34" charset="0"/>
              </a:rPr>
              <a:t>E             </a:t>
            </a:r>
            <a:r>
              <a:rPr lang="de-DE" sz="2400" b="0" dirty="0">
                <a:latin typeface="Arial" panose="020B0604020202020204" pitchFamily="34" charset="0"/>
                <a:cs typeface="Arial" panose="020B0604020202020204" pitchFamily="34" charset="0"/>
              </a:rPr>
              <a:t>- </a:t>
            </a:r>
            <a:r>
              <a:rPr lang="de-DE" sz="2400" b="0" dirty="0" err="1">
                <a:latin typeface="Arial" panose="020B0604020202020204" pitchFamily="34" charset="0"/>
                <a:cs typeface="Arial" panose="020B0604020202020204" pitchFamily="34" charset="0"/>
              </a:rPr>
              <a:t>electrical</a:t>
            </a:r>
            <a:r>
              <a:rPr lang="de-DE" sz="2400" b="0" dirty="0">
                <a:latin typeface="Arial" panose="020B0604020202020204" pitchFamily="34" charset="0"/>
                <a:cs typeface="Arial" panose="020B0604020202020204" pitchFamily="34" charset="0"/>
              </a:rPr>
              <a:t> </a:t>
            </a:r>
            <a:r>
              <a:rPr lang="de-DE" sz="2400" b="0" dirty="0" err="1">
                <a:latin typeface="Arial" panose="020B0604020202020204" pitchFamily="34" charset="0"/>
                <a:cs typeface="Arial" panose="020B0604020202020204" pitchFamily="34" charset="0"/>
              </a:rPr>
              <a:t>natural</a:t>
            </a:r>
            <a:r>
              <a:rPr lang="de-DE" sz="2400" b="0" dirty="0">
                <a:latin typeface="Arial" panose="020B0604020202020204" pitchFamily="34" charset="0"/>
                <a:cs typeface="Arial" panose="020B0604020202020204" pitchFamily="34" charset="0"/>
              </a:rPr>
              <a:t> </a:t>
            </a:r>
            <a:r>
              <a:rPr lang="de-DE" sz="2400" b="0" dirty="0" err="1">
                <a:latin typeface="Arial" panose="020B0604020202020204" pitchFamily="34" charset="0"/>
                <a:cs typeface="Arial" panose="020B0604020202020204" pitchFamily="34" charset="0"/>
              </a:rPr>
              <a:t>circular</a:t>
            </a:r>
            <a:r>
              <a:rPr lang="de-DE" sz="2400" b="0" dirty="0">
                <a:latin typeface="Arial" panose="020B0604020202020204" pitchFamily="34" charset="0"/>
                <a:cs typeface="Arial" panose="020B0604020202020204" pitchFamily="34" charset="0"/>
              </a:rPr>
              <a:t> </a:t>
            </a:r>
            <a:r>
              <a:rPr lang="de-DE" sz="2400" b="0" dirty="0" err="1">
                <a:latin typeface="Arial" panose="020B0604020202020204" pitchFamily="34" charset="0"/>
                <a:cs typeface="Arial" panose="020B0604020202020204" pitchFamily="34" charset="0"/>
              </a:rPr>
              <a:t>frequency</a:t>
            </a:r>
            <a:endParaRPr lang="de-DE" sz="2400" b="0" dirty="0">
              <a:latin typeface="Arial" panose="020B0604020202020204" pitchFamily="34" charset="0"/>
              <a:cs typeface="Arial" panose="020B0604020202020204" pitchFamily="34" charset="0"/>
            </a:endParaRPr>
          </a:p>
          <a:p>
            <a:endParaRPr lang="de-DE" sz="2400" b="0" dirty="0">
              <a:latin typeface="Arial" panose="020B0604020202020204" pitchFamily="34" charset="0"/>
              <a:cs typeface="Arial" panose="020B0604020202020204" pitchFamily="34" charset="0"/>
            </a:endParaRPr>
          </a:p>
          <a:p>
            <a:r>
              <a:rPr lang="de-DE" sz="2400" b="0" dirty="0">
                <a:latin typeface="Arial" panose="020B0604020202020204" pitchFamily="34" charset="0"/>
                <a:cs typeface="Arial" panose="020B0604020202020204" pitchFamily="34" charset="0"/>
              </a:rPr>
              <a:t>  ꞷ          - </a:t>
            </a:r>
            <a:r>
              <a:rPr lang="de-DE" sz="2400" b="0" dirty="0" err="1">
                <a:latin typeface="Arial" panose="020B0604020202020204" pitchFamily="34" charset="0"/>
                <a:cs typeface="Arial" panose="020B0604020202020204" pitchFamily="34" charset="0"/>
              </a:rPr>
              <a:t>synchronous</a:t>
            </a:r>
            <a:r>
              <a:rPr lang="de-DE" sz="2400" b="0" dirty="0">
                <a:latin typeface="Arial" panose="020B0604020202020204" pitchFamily="34" charset="0"/>
                <a:cs typeface="Arial" panose="020B0604020202020204" pitchFamily="34" charset="0"/>
              </a:rPr>
              <a:t> </a:t>
            </a:r>
            <a:r>
              <a:rPr lang="de-DE" sz="2400" b="0" dirty="0" err="1">
                <a:latin typeface="Arial" panose="020B0604020202020204" pitchFamily="34" charset="0"/>
                <a:cs typeface="Arial" panose="020B0604020202020204" pitchFamily="34" charset="0"/>
              </a:rPr>
              <a:t>frequency</a:t>
            </a:r>
            <a:r>
              <a:rPr lang="de-DE" sz="2400" b="0" dirty="0">
                <a:latin typeface="Arial" panose="020B0604020202020204" pitchFamily="34" charset="0"/>
                <a:cs typeface="Arial" panose="020B0604020202020204" pitchFamily="34" charset="0"/>
              </a:rPr>
              <a:t> </a:t>
            </a:r>
            <a:r>
              <a:rPr lang="de-DE" sz="2400" b="0" dirty="0" err="1">
                <a:latin typeface="Arial" panose="020B0604020202020204" pitchFamily="34" charset="0"/>
                <a:cs typeface="Arial" panose="020B0604020202020204" pitchFamily="34" charset="0"/>
              </a:rPr>
              <a:t>of</a:t>
            </a:r>
            <a:r>
              <a:rPr lang="de-DE" sz="2400" b="0" dirty="0">
                <a:latin typeface="Arial" panose="020B0604020202020204" pitchFamily="34" charset="0"/>
                <a:cs typeface="Arial" panose="020B0604020202020204" pitchFamily="34" charset="0"/>
              </a:rPr>
              <a:t> </a:t>
            </a:r>
            <a:r>
              <a:rPr lang="de-DE" sz="2400" b="0" dirty="0" err="1">
                <a:latin typeface="Arial" panose="020B0604020202020204" pitchFamily="34" charset="0"/>
                <a:cs typeface="Arial" panose="020B0604020202020204" pitchFamily="34" charset="0"/>
              </a:rPr>
              <a:t>the</a:t>
            </a:r>
            <a:r>
              <a:rPr lang="de-DE" sz="2400" b="0" dirty="0">
                <a:latin typeface="Arial" panose="020B0604020202020204" pitchFamily="34" charset="0"/>
                <a:cs typeface="Arial" panose="020B0604020202020204" pitchFamily="34" charset="0"/>
              </a:rPr>
              <a:t> </a:t>
            </a:r>
            <a:r>
              <a:rPr lang="de-DE" sz="2400" b="0" dirty="0" err="1">
                <a:latin typeface="Arial" panose="020B0604020202020204" pitchFamily="34" charset="0"/>
                <a:cs typeface="Arial" panose="020B0604020202020204" pitchFamily="34" charset="0"/>
              </a:rPr>
              <a:t>grid</a:t>
            </a:r>
            <a:endParaRPr lang="de-DE" sz="2400" b="0" dirty="0">
              <a:latin typeface="Arial" panose="020B0604020202020204" pitchFamily="34" charset="0"/>
              <a:cs typeface="Arial" panose="020B0604020202020204" pitchFamily="34" charset="0"/>
            </a:endParaRPr>
          </a:p>
          <a:p>
            <a:endParaRPr lang="de-DE" sz="2400" b="0" dirty="0">
              <a:latin typeface="Arial" panose="020B0604020202020204" pitchFamily="34" charset="0"/>
              <a:cs typeface="Arial" panose="020B0604020202020204" pitchFamily="34" charset="0"/>
            </a:endParaRPr>
          </a:p>
          <a:p>
            <a:r>
              <a:rPr lang="de-DE" sz="2400" b="0" dirty="0">
                <a:latin typeface="Arial" panose="020B0604020202020204" pitchFamily="34" charset="0"/>
                <a:cs typeface="Arial" panose="020B0604020202020204" pitchFamily="34" charset="0"/>
              </a:rPr>
              <a:t>   X</a:t>
            </a:r>
            <a:r>
              <a:rPr lang="de-DE" sz="2400" b="0" baseline="-25000" dirty="0">
                <a:latin typeface="Arial" panose="020B0604020202020204" pitchFamily="34" charset="0"/>
                <a:cs typeface="Arial" panose="020B0604020202020204" pitchFamily="34" charset="0"/>
              </a:rPr>
              <a:t>L </a:t>
            </a:r>
            <a:r>
              <a:rPr lang="de-DE" sz="2400" b="0" dirty="0">
                <a:latin typeface="Arial" panose="020B0604020202020204" pitchFamily="34" charset="0"/>
                <a:cs typeface="Arial" panose="020B0604020202020204" pitchFamily="34" charset="0"/>
              </a:rPr>
              <a:t>,X</a:t>
            </a:r>
            <a:r>
              <a:rPr lang="de-DE" sz="2400" b="0" baseline="-25000" dirty="0">
                <a:latin typeface="Arial" panose="020B0604020202020204" pitchFamily="34" charset="0"/>
                <a:cs typeface="Arial" panose="020B0604020202020204" pitchFamily="34" charset="0"/>
              </a:rPr>
              <a:t>C</a:t>
            </a:r>
            <a:r>
              <a:rPr lang="de-DE" sz="2400" b="0" dirty="0">
                <a:latin typeface="Arial" panose="020B0604020202020204" pitchFamily="34" charset="0"/>
                <a:cs typeface="Arial" panose="020B0604020202020204" pitchFamily="34" charset="0"/>
              </a:rPr>
              <a:t>   - </a:t>
            </a:r>
            <a:r>
              <a:rPr lang="de-DE" sz="2400" b="0" dirty="0" err="1">
                <a:latin typeface="Arial" panose="020B0604020202020204" pitchFamily="34" charset="0"/>
                <a:cs typeface="Arial" panose="020B0604020202020204" pitchFamily="34" charset="0"/>
              </a:rPr>
              <a:t>inductice</a:t>
            </a:r>
            <a:r>
              <a:rPr lang="de-DE" sz="2400" b="0" dirty="0">
                <a:latin typeface="Arial" panose="020B0604020202020204" pitchFamily="34" charset="0"/>
                <a:cs typeface="Arial" panose="020B0604020202020204" pitchFamily="34" charset="0"/>
              </a:rPr>
              <a:t> and </a:t>
            </a:r>
            <a:r>
              <a:rPr lang="de-DE" sz="2400" b="0" dirty="0" err="1">
                <a:latin typeface="Arial" panose="020B0604020202020204" pitchFamily="34" charset="0"/>
                <a:cs typeface="Arial" panose="020B0604020202020204" pitchFamily="34" charset="0"/>
              </a:rPr>
              <a:t>capacitive</a:t>
            </a:r>
            <a:r>
              <a:rPr lang="de-DE" sz="2400" b="0" dirty="0">
                <a:latin typeface="Arial" panose="020B0604020202020204" pitchFamily="34" charset="0"/>
                <a:cs typeface="Arial" panose="020B0604020202020204" pitchFamily="34" charset="0"/>
              </a:rPr>
              <a:t> </a:t>
            </a:r>
            <a:r>
              <a:rPr lang="de-DE" sz="2400" b="0" dirty="0" err="1">
                <a:latin typeface="Arial" panose="020B0604020202020204" pitchFamily="34" charset="0"/>
                <a:cs typeface="Arial" panose="020B0604020202020204" pitchFamily="34" charset="0"/>
              </a:rPr>
              <a:t>Reactances</a:t>
            </a:r>
            <a:endParaRPr lang="de-DE" sz="2400" b="0" dirty="0">
              <a:latin typeface="+mn-lt"/>
            </a:endParaRPr>
          </a:p>
          <a:p>
            <a:r>
              <a:rPr lang="de-DE" sz="2400" b="0" dirty="0">
                <a:latin typeface="+mn-lt"/>
              </a:rPr>
              <a:t> </a:t>
            </a:r>
          </a:p>
        </p:txBody>
      </p:sp>
      <p:pic>
        <p:nvPicPr>
          <p:cNvPr id="5" name="Grafik 4">
            <a:extLst>
              <a:ext uri="{FF2B5EF4-FFF2-40B4-BE49-F238E27FC236}">
                <a16:creationId xmlns:a16="http://schemas.microsoft.com/office/drawing/2014/main" id="{23E8EA29-0B4B-7A6F-D552-9E6B4AE7AD13}"/>
              </a:ext>
            </a:extLst>
          </p:cNvPr>
          <p:cNvPicPr>
            <a:picLocks noChangeAspect="1"/>
          </p:cNvPicPr>
          <p:nvPr/>
        </p:nvPicPr>
        <p:blipFill>
          <a:blip r:embed="rId4"/>
          <a:stretch>
            <a:fillRect/>
          </a:stretch>
        </p:blipFill>
        <p:spPr>
          <a:xfrm>
            <a:off x="8001538" y="3543300"/>
            <a:ext cx="3751087" cy="2793995"/>
          </a:xfrm>
          <a:prstGeom prst="rect">
            <a:avLst/>
          </a:prstGeom>
        </p:spPr>
      </p:pic>
    </p:spTree>
    <p:extLst>
      <p:ext uri="{BB962C8B-B14F-4D97-AF65-F5344CB8AC3E}">
        <p14:creationId xmlns:p14="http://schemas.microsoft.com/office/powerpoint/2010/main" val="3170693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C0D7CE-071C-BD58-18FB-7809E65F5E93}"/>
              </a:ext>
            </a:extLst>
          </p:cNvPr>
          <p:cNvSpPr txBox="1"/>
          <p:nvPr/>
        </p:nvSpPr>
        <p:spPr>
          <a:xfrm>
            <a:off x="1177794" y="108609"/>
            <a:ext cx="10632493"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a:t>
            </a:r>
            <a:r>
              <a:rPr lang="de-DE" altLang="de-DE" sz="2400" dirty="0" err="1">
                <a:solidFill>
                  <a:srgbClr val="0000FF"/>
                </a:solidFill>
                <a:latin typeface="Arial" charset="0"/>
              </a:rPr>
              <a:t>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de-DE" altLang="de-DE" sz="2400" b="0" dirty="0" err="1">
                <a:latin typeface="Arial" charset="0"/>
              </a:rPr>
              <a:t>Impedance</a:t>
            </a:r>
            <a:r>
              <a:rPr lang="de-DE" altLang="de-DE" sz="2400" b="0" dirty="0">
                <a:latin typeface="Arial" charset="0"/>
              </a:rPr>
              <a:t> </a:t>
            </a:r>
            <a:r>
              <a:rPr lang="de-DE" altLang="de-DE" sz="2400" b="0" dirty="0" err="1">
                <a:latin typeface="Arial" charset="0"/>
              </a:rPr>
              <a:t>Function</a:t>
            </a:r>
            <a:r>
              <a:rPr lang="de-DE" altLang="de-DE" sz="2400" b="0" dirty="0">
                <a:latin typeface="Arial" charset="0"/>
              </a:rPr>
              <a:t> </a:t>
            </a:r>
            <a:r>
              <a:rPr lang="de-DE" altLang="de-DE" sz="2400" b="0" dirty="0" err="1">
                <a:latin typeface="Arial" charset="0"/>
              </a:rPr>
              <a:t>of</a:t>
            </a:r>
            <a:r>
              <a:rPr lang="de-DE" altLang="de-DE" sz="2400" b="0" dirty="0">
                <a:latin typeface="Arial" charset="0"/>
              </a:rPr>
              <a:t> </a:t>
            </a:r>
            <a:r>
              <a:rPr lang="de-DE" altLang="de-DE" sz="2400" b="0" dirty="0" err="1">
                <a:latin typeface="Arial" charset="0"/>
              </a:rPr>
              <a:t>the</a:t>
            </a:r>
            <a:r>
              <a:rPr lang="de-DE" altLang="de-DE" sz="2400" b="0" dirty="0">
                <a:latin typeface="Arial" charset="0"/>
              </a:rPr>
              <a:t> simple </a:t>
            </a:r>
            <a:r>
              <a:rPr lang="de-DE" altLang="de-DE" sz="2400" b="0" dirty="0" err="1">
                <a:latin typeface="Arial" charset="0"/>
              </a:rPr>
              <a:t>Electrical</a:t>
            </a:r>
            <a:r>
              <a:rPr lang="de-DE" altLang="de-DE" sz="2400" b="0" dirty="0">
                <a:latin typeface="Arial" charset="0"/>
              </a:rPr>
              <a:t> Model</a:t>
            </a:r>
            <a:endParaRPr kumimoji="0" lang="de-DE" altLang="de-DE" sz="2400" b="0" i="0" u="none" strike="noStrike" kern="1200" cap="none" spc="0" normalizeH="0" baseline="0" noProof="0" dirty="0">
              <a:ln>
                <a:noFill/>
              </a:ln>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6F33DF63-403E-8307-AC72-F132D4C9FCF5}"/>
                  </a:ext>
                </a:extLst>
              </p:cNvPr>
              <p:cNvSpPr txBox="1"/>
              <p:nvPr/>
            </p:nvSpPr>
            <p:spPr>
              <a:xfrm>
                <a:off x="1270000" y="1816100"/>
                <a:ext cx="10783721" cy="4931222"/>
              </a:xfrm>
              <a:prstGeom prst="rect">
                <a:avLst/>
              </a:prstGeom>
              <a:noFill/>
            </p:spPr>
            <p:txBody>
              <a:bodyPr wrap="none" rtlCol="0">
                <a:spAutoFit/>
              </a:bodyPr>
              <a:lstStyle/>
              <a:p>
                <a:r>
                  <a:rPr lang="de-DE" sz="2400" b="0" dirty="0">
                    <a:latin typeface="+mn-lt"/>
                  </a:rPr>
                  <a:t>The </a:t>
                </a:r>
                <a:r>
                  <a:rPr lang="de-DE" sz="2400" dirty="0" err="1">
                    <a:solidFill>
                      <a:srgbClr val="0000FF"/>
                    </a:solidFill>
                    <a:latin typeface="+mn-lt"/>
                  </a:rPr>
                  <a:t>Impedance</a:t>
                </a:r>
                <a:r>
                  <a:rPr lang="de-DE" sz="2400" dirty="0">
                    <a:solidFill>
                      <a:srgbClr val="0000FF"/>
                    </a:solidFill>
                    <a:latin typeface="+mn-lt"/>
                  </a:rPr>
                  <a:t> </a:t>
                </a:r>
                <a:r>
                  <a:rPr lang="de-DE" sz="2400" dirty="0" err="1">
                    <a:solidFill>
                      <a:srgbClr val="0000FF"/>
                    </a:solidFill>
                    <a:latin typeface="+mn-lt"/>
                  </a:rPr>
                  <a:t>Function</a:t>
                </a:r>
                <a:r>
                  <a:rPr lang="de-DE" sz="2400" dirty="0">
                    <a:solidFill>
                      <a:srgbClr val="0000FF"/>
                    </a:solidFill>
                    <a:latin typeface="+mn-lt"/>
                  </a:rPr>
                  <a:t> </a:t>
                </a:r>
                <a:r>
                  <a:rPr lang="de-DE" sz="2400" b="0" dirty="0">
                    <a:latin typeface="+mn-lt"/>
                  </a:rPr>
                  <a:t>Imp</a:t>
                </a:r>
                <a:r>
                  <a:rPr lang="de-DE" sz="2400" dirty="0">
                    <a:solidFill>
                      <a:srgbClr val="0000FF"/>
                    </a:solidFill>
                    <a:latin typeface="+mn-lt"/>
                  </a:rPr>
                  <a:t> </a:t>
                </a:r>
                <a:r>
                  <a:rPr lang="de-DE" sz="2400" b="0" dirty="0" err="1">
                    <a:latin typeface="+mn-lt"/>
                  </a:rPr>
                  <a:t>is</a:t>
                </a:r>
                <a:r>
                  <a:rPr lang="de-DE" sz="2400" b="0" dirty="0">
                    <a:latin typeface="+mn-lt"/>
                  </a:rPr>
                  <a:t> </a:t>
                </a:r>
                <a:r>
                  <a:rPr lang="de-DE" sz="2400" b="0" dirty="0" err="1">
                    <a:latin typeface="+mn-lt"/>
                  </a:rPr>
                  <a:t>defined</a:t>
                </a:r>
                <a:r>
                  <a:rPr lang="de-DE" sz="2400" b="0" dirty="0">
                    <a:latin typeface="+mn-lt"/>
                  </a:rPr>
                  <a:t> </a:t>
                </a:r>
                <a:r>
                  <a:rPr lang="de-DE" sz="2400" b="0" dirty="0" err="1">
                    <a:latin typeface="+mn-lt"/>
                  </a:rPr>
                  <a:t>as</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ratio</a:t>
                </a:r>
                <a:r>
                  <a:rPr lang="de-DE" sz="2400" b="0" dirty="0">
                    <a:latin typeface="+mn-lt"/>
                  </a:rPr>
                  <a:t> </a:t>
                </a:r>
                <a:r>
                  <a:rPr lang="de-DE" sz="2400" dirty="0" err="1">
                    <a:solidFill>
                      <a:srgbClr val="0000FF"/>
                    </a:solidFill>
                    <a:latin typeface="+mn-lt"/>
                  </a:rPr>
                  <a:t>Voltage</a:t>
                </a:r>
                <a:r>
                  <a:rPr lang="de-DE" sz="2400" dirty="0">
                    <a:solidFill>
                      <a:srgbClr val="0000FF"/>
                    </a:solidFill>
                    <a:latin typeface="+mn-lt"/>
                  </a:rPr>
                  <a:t>/</a:t>
                </a:r>
                <a:r>
                  <a:rPr lang="de-DE" sz="2400" dirty="0" err="1">
                    <a:solidFill>
                      <a:srgbClr val="0000FF"/>
                    </a:solidFill>
                    <a:latin typeface="+mn-lt"/>
                  </a:rPr>
                  <a:t>Current</a:t>
                </a:r>
                <a:r>
                  <a:rPr lang="de-DE" sz="2400" dirty="0">
                    <a:solidFill>
                      <a:srgbClr val="0000FF"/>
                    </a:solidFill>
                    <a:latin typeface="+mn-lt"/>
                  </a:rPr>
                  <a:t> </a:t>
                </a:r>
                <a:r>
                  <a:rPr lang="de-DE" sz="2400" b="0" dirty="0" err="1">
                    <a:latin typeface="+mn-lt"/>
                  </a:rPr>
                  <a:t>for</a:t>
                </a:r>
                <a:r>
                  <a:rPr lang="de-DE" sz="2400" b="0" dirty="0">
                    <a:latin typeface="+mn-lt"/>
                  </a:rPr>
                  <a:t> </a:t>
                </a:r>
                <a:r>
                  <a:rPr lang="de-DE" sz="2400" b="0" dirty="0" err="1">
                    <a:latin typeface="+mn-lt"/>
                  </a:rPr>
                  <a:t>the</a:t>
                </a:r>
                <a:r>
                  <a:rPr lang="de-DE" sz="2400" b="0" dirty="0">
                    <a:latin typeface="+mn-lt"/>
                  </a:rPr>
                  <a:t> </a:t>
                </a:r>
              </a:p>
              <a:p>
                <a:r>
                  <a:rPr lang="de-DE" sz="2400" b="0" dirty="0" err="1">
                    <a:latin typeface="+mn-lt"/>
                  </a:rPr>
                  <a:t>case</a:t>
                </a:r>
                <a:r>
                  <a:rPr lang="de-DE" sz="2400" b="0" dirty="0">
                    <a:latin typeface="+mn-lt"/>
                  </a:rPr>
                  <a:t> </a:t>
                </a:r>
                <a:r>
                  <a:rPr lang="de-DE" sz="2400" b="0" dirty="0" err="1">
                    <a:latin typeface="+mn-lt"/>
                  </a:rPr>
                  <a:t>of</a:t>
                </a:r>
                <a:r>
                  <a:rPr lang="de-DE" sz="2400" b="0" dirty="0">
                    <a:latin typeface="+mn-lt"/>
                  </a:rPr>
                  <a:t> a </a:t>
                </a:r>
                <a:r>
                  <a:rPr lang="de-DE" sz="2400" dirty="0">
                    <a:solidFill>
                      <a:srgbClr val="0000FF"/>
                    </a:solidFill>
                    <a:latin typeface="+mn-lt"/>
                  </a:rPr>
                  <a:t>Harmonic</a:t>
                </a:r>
                <a:r>
                  <a:rPr lang="de-DE" sz="2400" b="0" dirty="0">
                    <a:latin typeface="+mn-lt"/>
                  </a:rPr>
                  <a:t> </a:t>
                </a:r>
                <a:r>
                  <a:rPr lang="de-DE" sz="2400" b="0" dirty="0" err="1">
                    <a:latin typeface="+mn-lt"/>
                  </a:rPr>
                  <a:t>Excitation</a:t>
                </a:r>
                <a:r>
                  <a:rPr lang="de-DE" sz="2400" b="0" dirty="0">
                    <a:latin typeface="+mn-lt"/>
                  </a:rPr>
                  <a:t> I(t) </a:t>
                </a:r>
                <a:r>
                  <a:rPr lang="de-DE" sz="2400" b="0" dirty="0" err="1">
                    <a:latin typeface="+mn-lt"/>
                  </a:rPr>
                  <a:t>with</a:t>
                </a:r>
                <a:r>
                  <a:rPr lang="de-DE" sz="2400" b="0" dirty="0">
                    <a:latin typeface="+mn-lt"/>
                  </a:rPr>
                  <a:t> a </a:t>
                </a:r>
                <a:r>
                  <a:rPr lang="de-DE" sz="2400" dirty="0" err="1">
                    <a:solidFill>
                      <a:srgbClr val="0000FF"/>
                    </a:solidFill>
                    <a:latin typeface="+mn-lt"/>
                  </a:rPr>
                  <a:t>circular</a:t>
                </a:r>
                <a:r>
                  <a:rPr lang="de-DE" sz="2400" dirty="0">
                    <a:solidFill>
                      <a:srgbClr val="0000FF"/>
                    </a:solidFill>
                    <a:latin typeface="+mn-lt"/>
                  </a:rPr>
                  <a:t> </a:t>
                </a:r>
                <a:r>
                  <a:rPr lang="de-DE" sz="2400" dirty="0" err="1">
                    <a:solidFill>
                      <a:srgbClr val="0000FF"/>
                    </a:solidFill>
                    <a:latin typeface="+mn-lt"/>
                  </a:rPr>
                  <a:t>frequency</a:t>
                </a:r>
                <a:r>
                  <a:rPr lang="de-DE" sz="2400" dirty="0">
                    <a:solidFill>
                      <a:srgbClr val="0000FF"/>
                    </a:solidFill>
                    <a:latin typeface="+mn-lt"/>
                  </a:rPr>
                  <a:t> </a:t>
                </a:r>
                <a:r>
                  <a:rPr lang="el-GR" sz="2400" b="0" dirty="0">
                    <a:latin typeface="+mn-lt"/>
                  </a:rPr>
                  <a:t>ω</a:t>
                </a:r>
                <a:endParaRPr lang="de-DE" sz="2400" b="0" dirty="0">
                  <a:latin typeface="+mn-lt"/>
                </a:endParaRPr>
              </a:p>
              <a:p>
                <a:endParaRPr lang="de-DE" sz="2400" b="0" dirty="0">
                  <a:latin typeface="+mn-lt"/>
                </a:endParaRPr>
              </a:p>
              <a:p>
                <a:r>
                  <a:rPr lang="de-DE" sz="2400" b="0" dirty="0">
                    <a:latin typeface="+mn-lt"/>
                  </a:rPr>
                  <a:t>In </a:t>
                </a:r>
                <a:r>
                  <a:rPr lang="de-DE" sz="2400" b="0" dirty="0" err="1">
                    <a:latin typeface="+mn-lt"/>
                  </a:rPr>
                  <a:t>complex</a:t>
                </a:r>
                <a:r>
                  <a:rPr lang="de-DE" sz="2400" b="0" dirty="0">
                    <a:latin typeface="+mn-lt"/>
                  </a:rPr>
                  <a:t> </a:t>
                </a:r>
                <a:r>
                  <a:rPr lang="de-DE" sz="2400" b="0" dirty="0" err="1">
                    <a:latin typeface="+mn-lt"/>
                  </a:rPr>
                  <a:t>notation</a:t>
                </a:r>
                <a:r>
                  <a:rPr lang="de-DE" sz="2400" b="0" dirty="0">
                    <a:latin typeface="+mn-lt"/>
                  </a:rPr>
                  <a:t>  </a:t>
                </a:r>
                <a14:m>
                  <m:oMath xmlns:m="http://schemas.openxmlformats.org/officeDocument/2006/math">
                    <m:bar>
                      <m:barPr>
                        <m:ctrlPr>
                          <a:rPr lang="de-DE" sz="2400" b="0" i="1" smtClean="0">
                            <a:latin typeface="Cambria Math" panose="02040503050406030204" pitchFamily="18" charset="0"/>
                          </a:rPr>
                        </m:ctrlPr>
                      </m:barPr>
                      <m:e>
                        <m:r>
                          <m:rPr>
                            <m:sty m:val="p"/>
                          </m:rPr>
                          <a:rPr lang="de-DE" sz="2400" b="0" i="0" smtClean="0">
                            <a:latin typeface="Cambria Math" panose="02040503050406030204" pitchFamily="18" charset="0"/>
                          </a:rPr>
                          <m:t>I</m:t>
                        </m:r>
                      </m:e>
                    </m:bar>
                  </m:oMath>
                </a14:m>
                <a:r>
                  <a:rPr lang="de-DE" sz="2400" b="0" dirty="0">
                    <a:latin typeface="+mn-lt"/>
                  </a:rPr>
                  <a:t>(t) =   </a:t>
                </a:r>
                <a14:m>
                  <m:oMath xmlns:m="http://schemas.openxmlformats.org/officeDocument/2006/math">
                    <m:acc>
                      <m:accPr>
                        <m:chr m:val="̂"/>
                        <m:ctrlPr>
                          <a:rPr lang="de-DE" sz="2400" b="0" i="1" smtClean="0">
                            <a:latin typeface="Cambria Math" panose="02040503050406030204" pitchFamily="18" charset="0"/>
                          </a:rPr>
                        </m:ctrlPr>
                      </m:accPr>
                      <m:e>
                        <m:r>
                          <m:rPr>
                            <m:sty m:val="p"/>
                          </m:rPr>
                          <a:rPr lang="de-DE" sz="2400" b="0" i="0" smtClean="0">
                            <a:latin typeface="Cambria Math" panose="02040503050406030204" pitchFamily="18" charset="0"/>
                          </a:rPr>
                          <m:t>I</m:t>
                        </m:r>
                      </m:e>
                    </m:acc>
                  </m:oMath>
                </a14:m>
                <a:r>
                  <a:rPr lang="de-DE" sz="2400" b="0" dirty="0">
                    <a:latin typeface="+mn-lt"/>
                  </a:rPr>
                  <a:t> e </a:t>
                </a:r>
                <a:r>
                  <a:rPr lang="de-DE" sz="2400" b="0" baseline="30000" dirty="0">
                    <a:latin typeface="+mn-lt"/>
                  </a:rPr>
                  <a:t>j </a:t>
                </a:r>
                <a:r>
                  <a:rPr lang="el-GR" sz="2400" b="0" baseline="30000" dirty="0">
                    <a:latin typeface="+mn-lt"/>
                  </a:rPr>
                  <a:t>ω</a:t>
                </a:r>
                <a:r>
                  <a:rPr lang="de-DE" sz="2400" b="0" baseline="30000" dirty="0">
                    <a:latin typeface="+mn-lt"/>
                  </a:rPr>
                  <a:t> t </a:t>
                </a:r>
                <a14:m>
                  <m:oMath xmlns:m="http://schemas.openxmlformats.org/officeDocument/2006/math">
                    <m:r>
                      <a:rPr lang="de-DE" sz="2400" b="0" i="0" dirty="0" smtClean="0">
                        <a:latin typeface="Cambria Math" panose="02040503050406030204" pitchFamily="18" charset="0"/>
                      </a:rPr>
                      <m:t>, </m:t>
                    </m:r>
                    <m:bar>
                      <m:barPr>
                        <m:ctrlPr>
                          <a:rPr lang="de-DE" sz="2400" b="0" i="1" dirty="0" smtClean="0">
                            <a:latin typeface="Cambria Math" panose="02040503050406030204" pitchFamily="18" charset="0"/>
                          </a:rPr>
                        </m:ctrlPr>
                      </m:barPr>
                      <m:e>
                        <m:r>
                          <a:rPr lang="de-DE" sz="2400" b="0" i="0" dirty="0" smtClean="0">
                            <a:latin typeface="Cambria Math" panose="02040503050406030204" pitchFamily="18" charset="0"/>
                          </a:rPr>
                          <m:t> </m:t>
                        </m:r>
                        <m:r>
                          <m:rPr>
                            <m:sty m:val="p"/>
                          </m:rPr>
                          <a:rPr lang="de-DE" sz="2400" b="0" i="0" dirty="0" smtClean="0">
                            <a:latin typeface="Cambria Math" panose="02040503050406030204" pitchFamily="18" charset="0"/>
                          </a:rPr>
                          <m:t>U</m:t>
                        </m:r>
                      </m:e>
                    </m:bar>
                  </m:oMath>
                </a14:m>
                <a:r>
                  <a:rPr lang="de-DE" sz="2400" b="0" dirty="0"/>
                  <a:t>(t) = </a:t>
                </a:r>
                <a14:m>
                  <m:oMath xmlns:m="http://schemas.openxmlformats.org/officeDocument/2006/math">
                    <m:r>
                      <m:rPr>
                        <m:sty m:val="p"/>
                      </m:rPr>
                      <a:rPr lang="de-DE" sz="2400" b="0" i="0" dirty="0" smtClean="0">
                        <a:latin typeface="Cambria Math" panose="02040503050406030204" pitchFamily="18" charset="0"/>
                      </a:rPr>
                      <m:t>U</m:t>
                    </m:r>
                    <m:r>
                      <a:rPr lang="de-DE" sz="2400" b="0" i="1" dirty="0" smtClean="0">
                        <a:latin typeface="Cambria Math" panose="02040503050406030204" pitchFamily="18" charset="0"/>
                      </a:rPr>
                      <m:t>̂</m:t>
                    </m:r>
                    <m:r>
                      <a:rPr lang="de-DE" sz="2400" b="0" i="1" dirty="0" smtClean="0">
                        <a:latin typeface="Cambria Math" panose="02040503050406030204" pitchFamily="18" charset="0"/>
                      </a:rPr>
                      <m:t> </m:t>
                    </m:r>
                  </m:oMath>
                </a14:m>
                <a:r>
                  <a:rPr lang="de-DE" sz="2400" b="0" dirty="0"/>
                  <a:t>e </a:t>
                </a:r>
                <a:r>
                  <a:rPr lang="de-DE" sz="2400" b="0" baseline="30000" dirty="0"/>
                  <a:t>j </a:t>
                </a:r>
                <a:r>
                  <a:rPr lang="el-GR" sz="2400" b="0" baseline="30000" dirty="0"/>
                  <a:t>ω</a:t>
                </a:r>
                <a:r>
                  <a:rPr lang="de-DE" sz="2400" b="0" baseline="30000" dirty="0"/>
                  <a:t> t</a:t>
                </a:r>
                <a:r>
                  <a:rPr lang="de-DE" sz="2400" b="0" dirty="0"/>
                  <a:t>     </a:t>
                </a:r>
                <a:r>
                  <a:rPr lang="de-DE" sz="2400" b="0" dirty="0">
                    <a:latin typeface="+mn-lt"/>
                  </a:rPr>
                  <a:t>(j = </a:t>
                </a:r>
                <a:r>
                  <a:rPr lang="de-DE" sz="2400" b="0" dirty="0" err="1">
                    <a:latin typeface="+mn-lt"/>
                  </a:rPr>
                  <a:t>imaginary</a:t>
                </a:r>
                <a:r>
                  <a:rPr lang="de-DE" sz="2400" b="0" dirty="0">
                    <a:latin typeface="+mn-lt"/>
                  </a:rPr>
                  <a:t> </a:t>
                </a:r>
                <a:r>
                  <a:rPr lang="de-DE" sz="2400" b="0" dirty="0" err="1">
                    <a:latin typeface="+mn-lt"/>
                  </a:rPr>
                  <a:t>unit</a:t>
                </a:r>
                <a:r>
                  <a:rPr lang="de-DE" sz="2400" b="0" dirty="0">
                    <a:latin typeface="+mn-lt"/>
                  </a:rPr>
                  <a:t>)</a:t>
                </a:r>
                <a:endParaRPr lang="de-DE" sz="2400" b="0" baseline="30000" dirty="0">
                  <a:latin typeface="+mn-lt"/>
                </a:endParaRPr>
              </a:p>
              <a:p>
                <a:r>
                  <a:rPr lang="de-DE" sz="2400" b="0" dirty="0" err="1">
                    <a:latin typeface="+mn-lt"/>
                  </a:rPr>
                  <a:t>we</a:t>
                </a:r>
                <a:r>
                  <a:rPr lang="de-DE" sz="2400" b="0" dirty="0">
                    <a:latin typeface="+mn-lt"/>
                  </a:rPr>
                  <a:t> </a:t>
                </a:r>
                <a:r>
                  <a:rPr lang="de-DE" sz="2400" b="0" dirty="0" err="1">
                    <a:latin typeface="+mn-lt"/>
                  </a:rPr>
                  <a:t>obtain</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Impedance</a:t>
                </a:r>
                <a:r>
                  <a:rPr lang="de-DE" sz="2400" b="0" dirty="0">
                    <a:latin typeface="+mn-lt"/>
                  </a:rPr>
                  <a:t> </a:t>
                </a:r>
                <a:r>
                  <a:rPr lang="de-DE" sz="2400" b="0" dirty="0" err="1">
                    <a:latin typeface="+mn-lt"/>
                  </a:rPr>
                  <a:t>Function</a:t>
                </a:r>
                <a:r>
                  <a:rPr lang="de-DE" sz="2400" b="0" dirty="0">
                    <a:latin typeface="+mn-lt"/>
                  </a:rPr>
                  <a:t> Imp( j </a:t>
                </a:r>
                <a:r>
                  <a:rPr lang="el-GR" sz="2400" b="0" dirty="0">
                    <a:latin typeface="+mn-lt"/>
                  </a:rPr>
                  <a:t>ω</a:t>
                </a:r>
                <a:r>
                  <a:rPr lang="de-DE" sz="2400" b="0" dirty="0">
                    <a:latin typeface="+mn-lt"/>
                  </a:rPr>
                  <a:t>) </a:t>
                </a:r>
                <a:r>
                  <a:rPr lang="de-DE" sz="2400" b="0" dirty="0" err="1">
                    <a:latin typeface="+mn-lt"/>
                  </a:rPr>
                  <a:t>for</a:t>
                </a:r>
                <a:r>
                  <a:rPr lang="de-DE" sz="2400" b="0" dirty="0">
                    <a:latin typeface="+mn-lt"/>
                  </a:rPr>
                  <a:t> </a:t>
                </a:r>
                <a:r>
                  <a:rPr lang="de-DE" sz="2400" b="0" dirty="0" err="1">
                    <a:latin typeface="+mn-lt"/>
                  </a:rPr>
                  <a:t>the</a:t>
                </a:r>
                <a:r>
                  <a:rPr lang="de-DE" sz="2400" b="0" dirty="0">
                    <a:latin typeface="+mn-lt"/>
                  </a:rPr>
                  <a:t> simple </a:t>
                </a:r>
                <a:r>
                  <a:rPr lang="de-DE" sz="2400" b="0" dirty="0" err="1">
                    <a:latin typeface="+mn-lt"/>
                  </a:rPr>
                  <a:t>Grid</a:t>
                </a:r>
                <a:r>
                  <a:rPr lang="de-DE" sz="2400" b="0" dirty="0">
                    <a:latin typeface="+mn-lt"/>
                  </a:rPr>
                  <a:t> Model</a:t>
                </a:r>
              </a:p>
              <a:p>
                <a:endParaRPr lang="de-DE" sz="2400" b="0" dirty="0">
                  <a:latin typeface="+mn-lt"/>
                </a:endParaRPr>
              </a:p>
              <a:p>
                <a:endParaRPr lang="de-DE" sz="2400" b="0" dirty="0">
                  <a:latin typeface="+mn-lt"/>
                </a:endParaRPr>
              </a:p>
              <a:p>
                <a:r>
                  <a:rPr lang="de-DE" sz="2400" b="0" dirty="0">
                    <a:latin typeface="+mn-lt"/>
                  </a:rPr>
                  <a:t>         </a:t>
                </a:r>
              </a:p>
              <a:p>
                <a:r>
                  <a:rPr lang="de-DE" sz="2400" b="0" dirty="0">
                    <a:latin typeface="+mn-lt"/>
                  </a:rPr>
                  <a:t>         Imp (j</a:t>
                </a:r>
                <a:r>
                  <a:rPr lang="el-GR" sz="2400" b="0" dirty="0">
                    <a:latin typeface="+mn-lt"/>
                  </a:rPr>
                  <a:t>ω</a:t>
                </a:r>
                <a:r>
                  <a:rPr lang="de-DE" sz="2400" b="0" dirty="0">
                    <a:latin typeface="+mn-lt"/>
                  </a:rPr>
                  <a:t>)  = </a:t>
                </a:r>
                <a14:m>
                  <m:oMath xmlns:m="http://schemas.openxmlformats.org/officeDocument/2006/math">
                    <m:acc>
                      <m:accPr>
                        <m:chr m:val="̂"/>
                        <m:ctrlPr>
                          <a:rPr lang="de-DE" sz="2400" b="0" i="1" smtClean="0">
                            <a:latin typeface="Cambria Math" panose="02040503050406030204" pitchFamily="18" charset="0"/>
                          </a:rPr>
                        </m:ctrlPr>
                      </m:accPr>
                      <m:e>
                        <m:r>
                          <m:rPr>
                            <m:sty m:val="p"/>
                          </m:rPr>
                          <a:rPr lang="de-DE" sz="2400" b="0" i="0" smtClean="0">
                            <a:latin typeface="Cambria Math" panose="02040503050406030204" pitchFamily="18" charset="0"/>
                          </a:rPr>
                          <m:t>U</m:t>
                        </m:r>
                      </m:e>
                    </m:acc>
                  </m:oMath>
                </a14:m>
                <a:r>
                  <a:rPr lang="de-DE" sz="2400" b="0" dirty="0">
                    <a:latin typeface="+mn-lt"/>
                  </a:rPr>
                  <a:t> / </a:t>
                </a:r>
                <a14:m>
                  <m:oMath xmlns:m="http://schemas.openxmlformats.org/officeDocument/2006/math">
                    <m:acc>
                      <m:accPr>
                        <m:chr m:val="̂"/>
                        <m:ctrlPr>
                          <a:rPr lang="de-DE" sz="2400" b="0" i="1" smtClean="0">
                            <a:latin typeface="Cambria Math" panose="02040503050406030204" pitchFamily="18" charset="0"/>
                          </a:rPr>
                        </m:ctrlPr>
                      </m:accPr>
                      <m:e>
                        <m:r>
                          <m:rPr>
                            <m:sty m:val="p"/>
                          </m:rPr>
                          <a:rPr lang="de-DE" sz="2400" b="0" i="0" smtClean="0">
                            <a:latin typeface="Cambria Math" panose="02040503050406030204" pitchFamily="18" charset="0"/>
                          </a:rPr>
                          <m:t>I</m:t>
                        </m:r>
                      </m:e>
                    </m:acc>
                  </m:oMath>
                </a14:m>
                <a:r>
                  <a:rPr lang="de-DE" sz="2400" b="0" dirty="0">
                    <a:latin typeface="+mn-lt"/>
                  </a:rPr>
                  <a:t>  =  { R + j </a:t>
                </a:r>
                <a:r>
                  <a:rPr lang="el-GR" sz="2400" b="0" dirty="0">
                    <a:latin typeface="+mn-lt"/>
                  </a:rPr>
                  <a:t>ω</a:t>
                </a:r>
                <a:r>
                  <a:rPr lang="de-DE" sz="2400" b="0" dirty="0">
                    <a:latin typeface="+mn-lt"/>
                  </a:rPr>
                  <a:t> L + 1 / (j </a:t>
                </a:r>
                <a:r>
                  <a:rPr lang="el-GR" sz="2400" b="0" dirty="0">
                    <a:latin typeface="+mn-lt"/>
                  </a:rPr>
                  <a:t>ω</a:t>
                </a:r>
                <a:r>
                  <a:rPr lang="de-DE" sz="2400" b="0" dirty="0">
                    <a:latin typeface="+mn-lt"/>
                  </a:rPr>
                  <a:t> C }  = Re ( Imp ) + j Im (Imp )</a:t>
                </a:r>
              </a:p>
              <a:p>
                <a:endParaRPr lang="de-DE" sz="2400" b="0" dirty="0">
                  <a:latin typeface="+mn-lt"/>
                </a:endParaRPr>
              </a:p>
              <a:p>
                <a:r>
                  <a:rPr lang="de-DE" sz="2400" b="0" dirty="0">
                    <a:latin typeface="+mn-lt"/>
                  </a:rPr>
                  <a:t>         </a:t>
                </a:r>
                <a:r>
                  <a:rPr lang="de-DE" sz="2400" b="0" dirty="0">
                    <a:solidFill>
                      <a:srgbClr val="000000"/>
                    </a:solidFill>
                    <a:latin typeface="Arial"/>
                  </a:rPr>
                  <a:t>Imp</a:t>
                </a:r>
                <a:r>
                  <a:rPr kumimoji="0" lang="de-DE" sz="2400" b="0" i="0" u="none" strike="noStrike" kern="1200" cap="none" spc="0" normalizeH="0" baseline="0" noProof="0" dirty="0">
                    <a:ln>
                      <a:noFill/>
                    </a:ln>
                    <a:solidFill>
                      <a:srgbClr val="000000"/>
                    </a:solidFill>
                    <a:effectLst/>
                    <a:uLnTx/>
                    <a:uFillTx/>
                    <a:latin typeface="Arial"/>
                    <a:ea typeface="+mn-ea"/>
                    <a:cs typeface="+mn-cs"/>
                  </a:rPr>
                  <a:t> (j</a:t>
                </a:r>
                <a:r>
                  <a:rPr kumimoji="0" lang="el-GR" sz="2400" b="0" i="0" u="none" strike="noStrike" kern="1200" cap="none" spc="0" normalizeH="0" baseline="0" noProof="0" dirty="0">
                    <a:ln>
                      <a:noFill/>
                    </a:ln>
                    <a:solidFill>
                      <a:srgbClr val="000000"/>
                    </a:solidFill>
                    <a:effectLst/>
                    <a:uLnTx/>
                    <a:uFillTx/>
                    <a:latin typeface="Arial"/>
                    <a:ea typeface="+mn-ea"/>
                    <a:cs typeface="+mn-cs"/>
                  </a:rPr>
                  <a:t>ω</a:t>
                </a:r>
                <a:r>
                  <a:rPr kumimoji="0" lang="de-DE" sz="2400" b="0" i="0" u="none" strike="noStrike" kern="1200" cap="none" spc="0" normalizeH="0" baseline="0" noProof="0" dirty="0">
                    <a:ln>
                      <a:noFill/>
                    </a:ln>
                    <a:solidFill>
                      <a:srgbClr val="000000"/>
                    </a:solidFill>
                    <a:effectLst/>
                    <a:uLnTx/>
                    <a:uFillTx/>
                    <a:latin typeface="Arial"/>
                    <a:ea typeface="+mn-ea"/>
                    <a:cs typeface="+mn-cs"/>
                  </a:rPr>
                  <a:t>)  = </a:t>
                </a:r>
                <a14:m>
                  <m:oMath xmlns:m="http://schemas.openxmlformats.org/officeDocument/2006/math">
                    <m:acc>
                      <m:accPr>
                        <m:chr m:val="̂"/>
                        <m:ctrlP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accPr>
                      <m:e>
                        <m:r>
                          <m:rPr>
                            <m:sty m:val="p"/>
                          </m:rPr>
                          <a:rPr kumimoji="0" lang="de-DE" sz="24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U</m:t>
                        </m:r>
                      </m:e>
                    </m:acc>
                  </m:oMath>
                </a14:m>
                <a:r>
                  <a:rPr kumimoji="0" lang="de-DE" sz="2400" b="0" i="0" u="none" strike="noStrike" kern="1200" cap="none" spc="0" normalizeH="0" baseline="0" noProof="0" dirty="0">
                    <a:ln>
                      <a:noFill/>
                    </a:ln>
                    <a:solidFill>
                      <a:srgbClr val="000000"/>
                    </a:solidFill>
                    <a:effectLst/>
                    <a:uLnTx/>
                    <a:uFillTx/>
                    <a:latin typeface="Arial"/>
                    <a:ea typeface="+mn-ea"/>
                    <a:cs typeface="+mn-cs"/>
                  </a:rPr>
                  <a:t> / </a:t>
                </a:r>
                <a14:m>
                  <m:oMath xmlns:m="http://schemas.openxmlformats.org/officeDocument/2006/math">
                    <m:acc>
                      <m:accPr>
                        <m:chr m:val="̂"/>
                        <m:ctrlP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accPr>
                      <m:e>
                        <m:r>
                          <m:rPr>
                            <m:sty m:val="p"/>
                          </m:rPr>
                          <a:rPr kumimoji="0" lang="de-DE" sz="24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I</m:t>
                        </m:r>
                      </m:e>
                    </m:acc>
                  </m:oMath>
                </a14:m>
                <a:r>
                  <a:rPr kumimoji="0" lang="de-DE" sz="2400" b="0" i="0" u="none" strike="noStrike" kern="1200" cap="none" spc="0" normalizeH="0" baseline="0" noProof="0" dirty="0">
                    <a:ln>
                      <a:noFill/>
                    </a:ln>
                    <a:solidFill>
                      <a:srgbClr val="000000"/>
                    </a:solidFill>
                    <a:effectLst/>
                    <a:uLnTx/>
                    <a:uFillTx/>
                    <a:latin typeface="Arial"/>
                    <a:ea typeface="+mn-ea"/>
                    <a:cs typeface="+mn-cs"/>
                  </a:rPr>
                  <a:t>  =    R  + j ( </a:t>
                </a:r>
                <a:r>
                  <a:rPr kumimoji="0" lang="el-GR" sz="2400" b="0" i="0" u="none" strike="noStrike" kern="1200" cap="none" spc="0" normalizeH="0" baseline="0" noProof="0" dirty="0">
                    <a:ln>
                      <a:noFill/>
                    </a:ln>
                    <a:solidFill>
                      <a:srgbClr val="000000"/>
                    </a:solidFill>
                    <a:effectLst/>
                    <a:uLnTx/>
                    <a:uFillTx/>
                    <a:latin typeface="Arial"/>
                    <a:ea typeface="+mn-ea"/>
                    <a:cs typeface="+mn-cs"/>
                  </a:rPr>
                  <a:t>ω</a:t>
                </a:r>
                <a:r>
                  <a:rPr kumimoji="0" lang="de-DE" sz="2400" b="0" i="0" u="none" strike="noStrike" kern="1200" cap="none" spc="0" normalizeH="0" baseline="0" noProof="0" dirty="0">
                    <a:ln>
                      <a:noFill/>
                    </a:ln>
                    <a:solidFill>
                      <a:srgbClr val="000000"/>
                    </a:solidFill>
                    <a:effectLst/>
                    <a:uLnTx/>
                    <a:uFillTx/>
                    <a:latin typeface="Arial"/>
                    <a:ea typeface="+mn-ea"/>
                    <a:cs typeface="+mn-cs"/>
                  </a:rPr>
                  <a:t> L – 1 /</a:t>
                </a:r>
                <a:r>
                  <a:rPr kumimoji="0" lang="de-DE" sz="2400" b="0" i="0" u="none" strike="noStrike" kern="1200" cap="none" spc="0" normalizeH="0" noProof="0" dirty="0">
                    <a:ln>
                      <a:noFill/>
                    </a:ln>
                    <a:solidFill>
                      <a:srgbClr val="000000"/>
                    </a:solidFill>
                    <a:effectLst/>
                    <a:uLnTx/>
                    <a:uFillTx/>
                    <a:latin typeface="Arial"/>
                    <a:ea typeface="+mn-ea"/>
                    <a:cs typeface="+mn-cs"/>
                  </a:rPr>
                  <a:t> </a:t>
                </a:r>
                <a:r>
                  <a:rPr kumimoji="0" lang="el-GR" sz="2400" b="0" i="0" u="none" strike="noStrike" kern="1200" cap="none" spc="0" normalizeH="0" noProof="0" dirty="0">
                    <a:ln>
                      <a:noFill/>
                    </a:ln>
                    <a:solidFill>
                      <a:srgbClr val="000000"/>
                    </a:solidFill>
                    <a:effectLst/>
                    <a:uLnTx/>
                    <a:uFillTx/>
                    <a:latin typeface="Arial"/>
                    <a:ea typeface="+mn-ea"/>
                    <a:cs typeface="+mn-cs"/>
                  </a:rPr>
                  <a:t>ω</a:t>
                </a:r>
                <a:r>
                  <a:rPr kumimoji="0" lang="de-DE" sz="2400" b="0" i="0" u="none" strike="noStrike" kern="1200" cap="none" spc="0" normalizeH="0" noProof="0" dirty="0">
                    <a:ln>
                      <a:noFill/>
                    </a:ln>
                    <a:solidFill>
                      <a:srgbClr val="000000"/>
                    </a:solidFill>
                    <a:effectLst/>
                    <a:uLnTx/>
                    <a:uFillTx/>
                    <a:latin typeface="Arial"/>
                    <a:ea typeface="+mn-ea"/>
                    <a:cs typeface="+mn-cs"/>
                  </a:rPr>
                  <a:t> C ) =  R + j ( X</a:t>
                </a:r>
                <a:r>
                  <a:rPr kumimoji="0" lang="de-DE" sz="2400" b="0" i="0" u="none" strike="noStrike" kern="1200" cap="none" spc="0" normalizeH="0" baseline="-25000" noProof="0" dirty="0">
                    <a:ln>
                      <a:noFill/>
                    </a:ln>
                    <a:solidFill>
                      <a:srgbClr val="000000"/>
                    </a:solidFill>
                    <a:effectLst/>
                    <a:uLnTx/>
                    <a:uFillTx/>
                    <a:latin typeface="Arial"/>
                    <a:ea typeface="+mn-ea"/>
                    <a:cs typeface="+mn-cs"/>
                  </a:rPr>
                  <a:t>L</a:t>
                </a:r>
                <a:r>
                  <a:rPr kumimoji="0" lang="de-DE" sz="2400" b="0" i="0" u="none" strike="noStrike" kern="1200" cap="none" spc="0" normalizeH="0" noProof="0" dirty="0">
                    <a:ln>
                      <a:noFill/>
                    </a:ln>
                    <a:solidFill>
                      <a:srgbClr val="000000"/>
                    </a:solidFill>
                    <a:effectLst/>
                    <a:uLnTx/>
                    <a:uFillTx/>
                    <a:latin typeface="Arial"/>
                    <a:ea typeface="+mn-ea"/>
                    <a:cs typeface="+mn-cs"/>
                  </a:rPr>
                  <a:t> -  X</a:t>
                </a:r>
                <a:r>
                  <a:rPr kumimoji="0" lang="de-DE" sz="2400" b="0" i="0" u="none" strike="noStrike" kern="1200" cap="none" spc="0" normalizeH="0" baseline="-25000" noProof="0" dirty="0">
                    <a:ln>
                      <a:noFill/>
                    </a:ln>
                    <a:solidFill>
                      <a:srgbClr val="000000"/>
                    </a:solidFill>
                    <a:effectLst/>
                    <a:uLnTx/>
                    <a:uFillTx/>
                    <a:latin typeface="Arial"/>
                    <a:ea typeface="+mn-ea"/>
                    <a:cs typeface="+mn-cs"/>
                  </a:rPr>
                  <a:t>C</a:t>
                </a:r>
                <a:r>
                  <a:rPr kumimoji="0" lang="de-DE" sz="2400" b="0" i="0" u="none" strike="noStrike" kern="1200" cap="none" spc="0" normalizeH="0" noProof="0" dirty="0">
                    <a:ln>
                      <a:noFill/>
                    </a:ln>
                    <a:solidFill>
                      <a:srgbClr val="000000"/>
                    </a:solidFill>
                    <a:effectLst/>
                    <a:uLnTx/>
                    <a:uFillTx/>
                    <a:latin typeface="Arial"/>
                    <a:ea typeface="+mn-ea"/>
                    <a:cs typeface="+mn-cs"/>
                  </a:rPr>
                  <a:t> )</a:t>
                </a:r>
              </a:p>
              <a:p>
                <a:endParaRPr lang="de-DE" sz="2400" b="0" dirty="0">
                  <a:solidFill>
                    <a:srgbClr val="000000"/>
                  </a:solidFill>
                  <a:latin typeface="Arial"/>
                </a:endParaRPr>
              </a:p>
              <a:p>
                <a:endParaRPr lang="de-DE" sz="2400" b="0" dirty="0">
                  <a:latin typeface="+mn-lt"/>
                </a:endParaRPr>
              </a:p>
            </p:txBody>
          </p:sp>
        </mc:Choice>
        <mc:Fallback xmlns="">
          <p:sp>
            <p:nvSpPr>
              <p:cNvPr id="2" name="Textfeld 1">
                <a:extLst>
                  <a:ext uri="{FF2B5EF4-FFF2-40B4-BE49-F238E27FC236}">
                    <a16:creationId xmlns:a16="http://schemas.microsoft.com/office/drawing/2014/main" id="{6F33DF63-403E-8307-AC72-F132D4C9FCF5}"/>
                  </a:ext>
                </a:extLst>
              </p:cNvPr>
              <p:cNvSpPr txBox="1">
                <a:spLocks noRot="1" noChangeAspect="1" noMove="1" noResize="1" noEditPoints="1" noAdjustHandles="1" noChangeArrowheads="1" noChangeShapeType="1" noTextEdit="1"/>
              </p:cNvSpPr>
              <p:nvPr/>
            </p:nvSpPr>
            <p:spPr>
              <a:xfrm>
                <a:off x="1270000" y="1816100"/>
                <a:ext cx="10783721" cy="4931222"/>
              </a:xfrm>
              <a:prstGeom prst="rect">
                <a:avLst/>
              </a:prstGeom>
              <a:blipFill>
                <a:blip r:embed="rId2"/>
                <a:stretch>
                  <a:fillRect l="-848" t="-865" r="-396"/>
                </a:stretch>
              </a:blipFill>
            </p:spPr>
            <p:txBody>
              <a:bodyPr/>
              <a:lstStyle/>
              <a:p>
                <a:r>
                  <a:rPr lang="de-DE">
                    <a:noFill/>
                  </a:rPr>
                  <a:t> </a:t>
                </a:r>
              </a:p>
            </p:txBody>
          </p:sp>
        </mc:Fallback>
      </mc:AlternateContent>
      <p:cxnSp>
        <p:nvCxnSpPr>
          <p:cNvPr id="5" name="Gerader Verbinder 4">
            <a:extLst>
              <a:ext uri="{FF2B5EF4-FFF2-40B4-BE49-F238E27FC236}">
                <a16:creationId xmlns:a16="http://schemas.microsoft.com/office/drawing/2014/main" id="{25154E4E-0CB8-B01E-339E-F5087CB2A4CF}"/>
              </a:ext>
            </a:extLst>
          </p:cNvPr>
          <p:cNvCxnSpPr>
            <a:cxnSpLocks/>
          </p:cNvCxnSpPr>
          <p:nvPr/>
        </p:nvCxnSpPr>
        <p:spPr>
          <a:xfrm>
            <a:off x="4457700" y="3429000"/>
            <a:ext cx="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924DA6E6-7E2D-F372-FE67-A1BCFE18FF49}"/>
              </a:ext>
            </a:extLst>
          </p:cNvPr>
          <p:cNvCxnSpPr>
            <a:cxnSpLocks/>
          </p:cNvCxnSpPr>
          <p:nvPr/>
        </p:nvCxnSpPr>
        <p:spPr>
          <a:xfrm flipH="1">
            <a:off x="4965700" y="3314700"/>
            <a:ext cx="2794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DD2A2C4D-31D8-89EC-2E24-C8544D8EB73B}"/>
              </a:ext>
            </a:extLst>
          </p:cNvPr>
          <p:cNvCxnSpPr>
            <a:cxnSpLocks/>
          </p:cNvCxnSpPr>
          <p:nvPr/>
        </p:nvCxnSpPr>
        <p:spPr>
          <a:xfrm>
            <a:off x="7124700" y="3314700"/>
            <a:ext cx="304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D4235063-C7BC-A943-1861-C2E814A54823}"/>
              </a:ext>
            </a:extLst>
          </p:cNvPr>
          <p:cNvCxnSpPr>
            <a:cxnSpLocks/>
          </p:cNvCxnSpPr>
          <p:nvPr/>
        </p:nvCxnSpPr>
        <p:spPr>
          <a:xfrm flipH="1" flipV="1">
            <a:off x="1890746" y="4424947"/>
            <a:ext cx="9634061" cy="73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966D8DEC-ABA3-D759-92DF-CE3F76B51D71}"/>
              </a:ext>
            </a:extLst>
          </p:cNvPr>
          <p:cNvCxnSpPr>
            <a:cxnSpLocks/>
          </p:cNvCxnSpPr>
          <p:nvPr/>
        </p:nvCxnSpPr>
        <p:spPr>
          <a:xfrm>
            <a:off x="1930400" y="6146800"/>
            <a:ext cx="95944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26544623-CB32-AC32-858B-187A77C819D3}"/>
              </a:ext>
            </a:extLst>
          </p:cNvPr>
          <p:cNvCxnSpPr>
            <a:cxnSpLocks/>
          </p:cNvCxnSpPr>
          <p:nvPr/>
        </p:nvCxnSpPr>
        <p:spPr>
          <a:xfrm>
            <a:off x="1930400" y="4432300"/>
            <a:ext cx="0" cy="17145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DA336182-3DC1-12E2-888E-315C461222D1}"/>
              </a:ext>
            </a:extLst>
          </p:cNvPr>
          <p:cNvCxnSpPr>
            <a:cxnSpLocks/>
          </p:cNvCxnSpPr>
          <p:nvPr/>
        </p:nvCxnSpPr>
        <p:spPr>
          <a:xfrm>
            <a:off x="11524807" y="4432300"/>
            <a:ext cx="0" cy="17145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556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C0D7CE-071C-BD58-18FB-7809E65F5E93}"/>
              </a:ext>
            </a:extLst>
          </p:cNvPr>
          <p:cNvSpPr txBox="1"/>
          <p:nvPr/>
        </p:nvSpPr>
        <p:spPr>
          <a:xfrm>
            <a:off x="1177795" y="117155"/>
            <a:ext cx="10854684"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a:t>
            </a:r>
            <a:r>
              <a:rPr lang="de-DE" altLang="de-DE" sz="2400" dirty="0" err="1">
                <a:solidFill>
                  <a:srgbClr val="0000FF"/>
                </a:solidFill>
                <a:latin typeface="Arial" charset="0"/>
              </a:rPr>
              <a:t>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de-DE" altLang="de-DE" sz="2400" b="0" dirty="0" err="1">
                <a:latin typeface="Arial" charset="0"/>
              </a:rPr>
              <a:t>Impedance</a:t>
            </a:r>
            <a:r>
              <a:rPr lang="de-DE" altLang="de-DE" sz="2400" b="0" dirty="0">
                <a:latin typeface="Arial" charset="0"/>
              </a:rPr>
              <a:t> </a:t>
            </a:r>
            <a:r>
              <a:rPr lang="de-DE" altLang="de-DE" sz="2400" b="0" dirty="0" err="1">
                <a:latin typeface="Arial" charset="0"/>
              </a:rPr>
              <a:t>Function</a:t>
            </a:r>
            <a:r>
              <a:rPr lang="de-DE" altLang="de-DE" sz="2400" b="0" dirty="0">
                <a:latin typeface="Arial" charset="0"/>
              </a:rPr>
              <a:t> </a:t>
            </a:r>
            <a:r>
              <a:rPr lang="de-DE" altLang="de-DE" sz="2400" b="0" dirty="0" err="1">
                <a:latin typeface="Arial" charset="0"/>
              </a:rPr>
              <a:t>of</a:t>
            </a:r>
            <a:r>
              <a:rPr lang="de-DE" altLang="de-DE" sz="2400" b="0" dirty="0">
                <a:latin typeface="Arial" charset="0"/>
              </a:rPr>
              <a:t> </a:t>
            </a:r>
            <a:r>
              <a:rPr lang="de-DE" altLang="de-DE" sz="2400" b="0" dirty="0" err="1">
                <a:latin typeface="Arial" charset="0"/>
              </a:rPr>
              <a:t>the</a:t>
            </a:r>
            <a:r>
              <a:rPr lang="de-DE" altLang="de-DE" sz="2400" b="0" dirty="0">
                <a:latin typeface="Arial" charset="0"/>
              </a:rPr>
              <a:t> simple </a:t>
            </a:r>
            <a:r>
              <a:rPr lang="de-DE" altLang="de-DE" sz="2400" b="0" dirty="0" err="1">
                <a:latin typeface="Arial" charset="0"/>
              </a:rPr>
              <a:t>Electrical</a:t>
            </a:r>
            <a:r>
              <a:rPr lang="de-DE" altLang="de-DE" sz="2400" b="0" dirty="0">
                <a:latin typeface="Arial" charset="0"/>
              </a:rPr>
              <a:t> Model</a:t>
            </a:r>
            <a:endParaRPr kumimoji="0" lang="de-DE" altLang="de-DE" sz="2400" b="0" i="0" u="none" strike="noStrike" kern="1200" cap="none" spc="0" normalizeH="0" baseline="0" noProof="0" dirty="0">
              <a:ln>
                <a:noFill/>
              </a:ln>
              <a:effectLst/>
              <a:uLnTx/>
              <a:uFillTx/>
              <a:latin typeface="Arial" charset="0"/>
              <a:ea typeface="+mn-ea"/>
              <a:cs typeface="+mn-cs"/>
            </a:endParaRPr>
          </a:p>
        </p:txBody>
      </p:sp>
      <p:sp>
        <p:nvSpPr>
          <p:cNvPr id="2" name="Textfeld 1">
            <a:extLst>
              <a:ext uri="{FF2B5EF4-FFF2-40B4-BE49-F238E27FC236}">
                <a16:creationId xmlns:a16="http://schemas.microsoft.com/office/drawing/2014/main" id="{6F33DF63-403E-8307-AC72-F132D4C9FCF5}"/>
              </a:ext>
            </a:extLst>
          </p:cNvPr>
          <p:cNvSpPr txBox="1"/>
          <p:nvPr/>
        </p:nvSpPr>
        <p:spPr>
          <a:xfrm>
            <a:off x="542038" y="1753685"/>
            <a:ext cx="11649962" cy="4154984"/>
          </a:xfrm>
          <a:prstGeom prst="rect">
            <a:avLst/>
          </a:prstGeom>
          <a:noFill/>
        </p:spPr>
        <p:txBody>
          <a:bodyPr wrap="square" rtlCol="0">
            <a:spAutoFit/>
          </a:bodyPr>
          <a:lstStyle/>
          <a:p>
            <a:r>
              <a:rPr lang="de-DE" sz="2400" b="0" dirty="0">
                <a:latin typeface="+mn-lt"/>
              </a:rPr>
              <a:t>The </a:t>
            </a:r>
            <a:r>
              <a:rPr lang="de-DE" sz="2400" b="0" dirty="0" err="1">
                <a:latin typeface="+mn-lt"/>
              </a:rPr>
              <a:t>following</a:t>
            </a:r>
            <a:r>
              <a:rPr lang="de-DE" sz="2400" b="0" dirty="0">
                <a:latin typeface="+mn-lt"/>
              </a:rPr>
              <a:t> </a:t>
            </a:r>
            <a:r>
              <a:rPr lang="de-DE" sz="2400" b="0" dirty="0" err="1">
                <a:latin typeface="+mn-lt"/>
              </a:rPr>
              <a:t>information</a:t>
            </a:r>
            <a:r>
              <a:rPr lang="de-DE" sz="2400" b="0" dirty="0">
                <a:latin typeface="+mn-lt"/>
              </a:rPr>
              <a:t> </a:t>
            </a:r>
            <a:r>
              <a:rPr lang="de-DE" sz="2400" b="0" dirty="0" err="1">
                <a:latin typeface="+mn-lt"/>
              </a:rPr>
              <a:t>can</a:t>
            </a:r>
            <a:r>
              <a:rPr lang="de-DE" sz="2400" b="0" dirty="0">
                <a:latin typeface="+mn-lt"/>
              </a:rPr>
              <a:t> </a:t>
            </a:r>
            <a:r>
              <a:rPr lang="de-DE" sz="2400" b="0" dirty="0" err="1">
                <a:latin typeface="+mn-lt"/>
              </a:rPr>
              <a:t>be</a:t>
            </a:r>
            <a:r>
              <a:rPr lang="de-DE" sz="2400" b="0" dirty="0">
                <a:latin typeface="+mn-lt"/>
              </a:rPr>
              <a:t> </a:t>
            </a:r>
            <a:r>
              <a:rPr lang="de-DE" sz="2400" b="0" dirty="0" err="1">
                <a:latin typeface="+mn-lt"/>
              </a:rPr>
              <a:t>obtained</a:t>
            </a:r>
            <a:r>
              <a:rPr lang="de-DE" sz="2400" b="0" dirty="0">
                <a:latin typeface="+mn-lt"/>
              </a:rPr>
              <a:t> </a:t>
            </a:r>
            <a:r>
              <a:rPr lang="de-DE" sz="2400" b="0" dirty="0" err="1">
                <a:latin typeface="+mn-lt"/>
              </a:rPr>
              <a:t>from</a:t>
            </a:r>
            <a:r>
              <a:rPr lang="de-DE" sz="2400" b="0" dirty="0">
                <a:latin typeface="+mn-lt"/>
              </a:rPr>
              <a:t> </a:t>
            </a:r>
            <a:r>
              <a:rPr lang="de-DE" sz="2400" b="0" dirty="0" err="1">
                <a:latin typeface="+mn-lt"/>
              </a:rPr>
              <a:t>the</a:t>
            </a:r>
            <a:r>
              <a:rPr lang="de-DE" sz="2400" b="0" dirty="0">
                <a:latin typeface="+mn-lt"/>
              </a:rPr>
              <a:t> </a:t>
            </a:r>
            <a:r>
              <a:rPr lang="de-DE" sz="2400" dirty="0" err="1">
                <a:solidFill>
                  <a:srgbClr val="0000FF"/>
                </a:solidFill>
                <a:latin typeface="+mn-lt"/>
              </a:rPr>
              <a:t>Impedance</a:t>
            </a:r>
            <a:r>
              <a:rPr lang="de-DE" sz="2400" dirty="0">
                <a:solidFill>
                  <a:srgbClr val="0000FF"/>
                </a:solidFill>
                <a:latin typeface="+mn-lt"/>
              </a:rPr>
              <a:t> </a:t>
            </a:r>
            <a:r>
              <a:rPr lang="de-DE" sz="2400" dirty="0" err="1">
                <a:solidFill>
                  <a:srgbClr val="0000FF"/>
                </a:solidFill>
                <a:latin typeface="+mn-lt"/>
              </a:rPr>
              <a:t>Function</a:t>
            </a:r>
            <a:endParaRPr lang="de-DE" sz="2400" dirty="0">
              <a:solidFill>
                <a:srgbClr val="0000FF"/>
              </a:solidFill>
              <a:latin typeface="+mn-lt"/>
            </a:endParaRPr>
          </a:p>
          <a:p>
            <a:endParaRPr lang="de-DE" sz="2400" b="0" dirty="0">
              <a:latin typeface="+mn-lt"/>
            </a:endParaRPr>
          </a:p>
          <a:p>
            <a:endParaRPr lang="de-DE" sz="2400" b="0" dirty="0">
              <a:latin typeface="+mn-lt"/>
            </a:endParaRPr>
          </a:p>
          <a:p>
            <a:pPr marL="342900" indent="-342900">
              <a:buFont typeface="Wingdings" panose="05000000000000000000" pitchFamily="2" charset="2"/>
              <a:buChar char="§"/>
            </a:pPr>
            <a:r>
              <a:rPr lang="de-DE" sz="2400" b="0" dirty="0">
                <a:latin typeface="+mn-lt"/>
              </a:rPr>
              <a:t>   Re (Imp (j</a:t>
            </a:r>
            <a:r>
              <a:rPr lang="el-GR" sz="2400" b="0" dirty="0">
                <a:latin typeface="+mn-lt"/>
              </a:rPr>
              <a:t>ω</a:t>
            </a:r>
            <a:r>
              <a:rPr lang="de-DE" sz="2400" b="0" dirty="0">
                <a:latin typeface="+mn-lt"/>
              </a:rPr>
              <a:t>)) :   R </a:t>
            </a:r>
            <a:r>
              <a:rPr lang="de-DE" sz="2400" b="0" dirty="0" err="1">
                <a:latin typeface="+mn-lt"/>
              </a:rPr>
              <a:t>expresses</a:t>
            </a:r>
            <a:r>
              <a:rPr lang="de-DE" sz="2400" b="0" dirty="0">
                <a:latin typeface="+mn-lt"/>
              </a:rPr>
              <a:t> </a:t>
            </a:r>
            <a:r>
              <a:rPr lang="de-DE" sz="2400" b="0" dirty="0" err="1">
                <a:latin typeface="+mn-lt"/>
              </a:rPr>
              <a:t>the</a:t>
            </a:r>
            <a:r>
              <a:rPr lang="de-DE" sz="2400" b="0" dirty="0">
                <a:latin typeface="+mn-lt"/>
              </a:rPr>
              <a:t> </a:t>
            </a:r>
            <a:r>
              <a:rPr lang="de-DE" sz="2400" dirty="0">
                <a:solidFill>
                  <a:srgbClr val="0000FF"/>
                </a:solidFill>
                <a:latin typeface="+mn-lt"/>
              </a:rPr>
              <a:t>Resistance (</a:t>
            </a:r>
            <a:r>
              <a:rPr lang="de-DE" sz="2400" dirty="0" err="1">
                <a:solidFill>
                  <a:srgbClr val="0000FF"/>
                </a:solidFill>
                <a:latin typeface="+mn-lt"/>
              </a:rPr>
              <a:t>damping</a:t>
            </a:r>
            <a:r>
              <a:rPr lang="de-DE" sz="2400" dirty="0">
                <a:solidFill>
                  <a:srgbClr val="0000FF"/>
                </a:solidFill>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simple </a:t>
            </a:r>
          </a:p>
          <a:p>
            <a:r>
              <a:rPr lang="de-DE" sz="2400" b="0" dirty="0">
                <a:latin typeface="+mn-lt"/>
              </a:rPr>
              <a:t>                                 </a:t>
            </a:r>
            <a:r>
              <a:rPr lang="de-DE" sz="2400" b="0" dirty="0" err="1">
                <a:latin typeface="+mn-lt"/>
              </a:rPr>
              <a:t>electrical</a:t>
            </a:r>
            <a:r>
              <a:rPr lang="de-DE" sz="2400" b="0" dirty="0">
                <a:latin typeface="+mn-lt"/>
              </a:rPr>
              <a:t> </a:t>
            </a:r>
            <a:r>
              <a:rPr lang="de-DE" sz="2400" b="0" dirty="0" err="1">
                <a:latin typeface="+mn-lt"/>
              </a:rPr>
              <a:t>circuit</a:t>
            </a:r>
            <a:r>
              <a:rPr lang="de-DE" sz="2400" b="0" dirty="0">
                <a:latin typeface="+mn-lt"/>
              </a:rPr>
              <a:t>. In </a:t>
            </a:r>
            <a:r>
              <a:rPr lang="de-DE" sz="2400" b="0" dirty="0" err="1">
                <a:latin typeface="+mn-lt"/>
              </a:rPr>
              <a:t>general</a:t>
            </a:r>
            <a:r>
              <a:rPr lang="de-DE" sz="2400" b="0" dirty="0">
                <a:latin typeface="+mn-lt"/>
              </a:rPr>
              <a:t> </a:t>
            </a:r>
            <a:r>
              <a:rPr lang="de-DE" sz="2400" b="0" dirty="0" err="1">
                <a:latin typeface="+mn-lt"/>
              </a:rPr>
              <a:t>if</a:t>
            </a:r>
            <a:r>
              <a:rPr lang="de-DE" sz="2400" b="0" dirty="0">
                <a:latin typeface="+mn-lt"/>
              </a:rPr>
              <a:t>  Re (Imp (j </a:t>
            </a:r>
            <a:r>
              <a:rPr lang="el-GR" sz="2400" b="0" dirty="0">
                <a:latin typeface="+mn-lt"/>
              </a:rPr>
              <a:t>ω</a:t>
            </a:r>
            <a:r>
              <a:rPr lang="de-DE" sz="2400" b="0" dirty="0">
                <a:latin typeface="+mn-lt"/>
              </a:rPr>
              <a:t>)) </a:t>
            </a:r>
            <a:r>
              <a:rPr lang="de-DE" sz="2400" b="0" dirty="0" err="1">
                <a:latin typeface="+mn-lt"/>
              </a:rPr>
              <a:t>is</a:t>
            </a:r>
            <a:r>
              <a:rPr lang="de-DE" sz="2400" b="0" dirty="0">
                <a:latin typeface="+mn-lt"/>
              </a:rPr>
              <a:t> negative, </a:t>
            </a:r>
            <a:r>
              <a:rPr lang="de-DE" sz="2400" b="0" dirty="0" err="1">
                <a:latin typeface="+mn-lt"/>
              </a:rPr>
              <a:t>the</a:t>
            </a:r>
            <a:r>
              <a:rPr lang="de-DE" sz="2400" b="0" dirty="0">
                <a:latin typeface="+mn-lt"/>
              </a:rPr>
              <a:t>  </a:t>
            </a:r>
          </a:p>
          <a:p>
            <a:r>
              <a:rPr lang="de-DE" sz="2400" b="0" dirty="0">
                <a:latin typeface="+mn-lt"/>
              </a:rPr>
              <a:t>	                      </a:t>
            </a:r>
            <a:r>
              <a:rPr lang="de-DE" sz="2400" b="0" dirty="0" err="1">
                <a:latin typeface="+mn-lt"/>
              </a:rPr>
              <a:t>electrical</a:t>
            </a:r>
            <a:r>
              <a:rPr lang="de-DE" sz="2400" b="0" dirty="0">
                <a:latin typeface="+mn-lt"/>
              </a:rPr>
              <a:t> </a:t>
            </a:r>
            <a:r>
              <a:rPr lang="de-DE" sz="2400" b="0" dirty="0" err="1">
                <a:latin typeface="+mn-lt"/>
              </a:rPr>
              <a:t>system</a:t>
            </a:r>
            <a:r>
              <a:rPr lang="de-DE" sz="2400" b="0" dirty="0">
                <a:latin typeface="+mn-lt"/>
              </a:rPr>
              <a:t> </a:t>
            </a:r>
            <a:r>
              <a:rPr lang="de-DE" sz="2400" b="0" dirty="0" err="1">
                <a:latin typeface="+mn-lt"/>
              </a:rPr>
              <a:t>is</a:t>
            </a:r>
            <a:r>
              <a:rPr lang="de-DE" sz="2400" b="0" dirty="0">
                <a:latin typeface="+mn-lt"/>
              </a:rPr>
              <a:t> </a:t>
            </a:r>
            <a:r>
              <a:rPr lang="de-DE" sz="2400" b="0" dirty="0" err="1">
                <a:solidFill>
                  <a:srgbClr val="FF0000"/>
                </a:solidFill>
                <a:latin typeface="+mn-lt"/>
              </a:rPr>
              <a:t>unstable</a:t>
            </a:r>
            <a:r>
              <a:rPr lang="de-DE" sz="2400" b="0" dirty="0">
                <a:solidFill>
                  <a:srgbClr val="FF0000"/>
                </a:solidFill>
                <a:latin typeface="+mn-lt"/>
              </a:rPr>
              <a:t>!</a:t>
            </a:r>
          </a:p>
          <a:p>
            <a:endParaRPr lang="de-DE" sz="2400" b="0" dirty="0">
              <a:latin typeface="+mn-lt"/>
            </a:endParaRPr>
          </a:p>
          <a:p>
            <a:pPr marL="342900" indent="-342900">
              <a:buFont typeface="Wingdings" panose="05000000000000000000" pitchFamily="2" charset="2"/>
              <a:buChar char="§"/>
            </a:pPr>
            <a:r>
              <a:rPr lang="de-DE" sz="2400" b="0" dirty="0">
                <a:latin typeface="+mn-lt"/>
              </a:rPr>
              <a:t>   Im (</a:t>
            </a:r>
            <a:r>
              <a:rPr lang="de-DE" sz="2400" b="0" dirty="0">
                <a:solidFill>
                  <a:srgbClr val="000000"/>
                </a:solidFill>
                <a:latin typeface="Arial"/>
              </a:rPr>
              <a:t>Imp</a:t>
            </a:r>
            <a:r>
              <a:rPr kumimoji="0" lang="de-DE" sz="2400" b="0" i="0" u="none" strike="noStrike" kern="1200" cap="none" spc="0" normalizeH="0" baseline="0" noProof="0" dirty="0">
                <a:ln>
                  <a:noFill/>
                </a:ln>
                <a:solidFill>
                  <a:srgbClr val="000000"/>
                </a:solidFill>
                <a:effectLst/>
                <a:uLnTx/>
                <a:uFillTx/>
                <a:latin typeface="Arial"/>
                <a:ea typeface="+mn-ea"/>
                <a:cs typeface="+mn-cs"/>
              </a:rPr>
              <a:t> (j</a:t>
            </a:r>
            <a:r>
              <a:rPr kumimoji="0" lang="el-GR" sz="2400" b="0" i="0" u="none" strike="noStrike" kern="1200" cap="none" spc="0" normalizeH="0" baseline="0" noProof="0" dirty="0">
                <a:ln>
                  <a:noFill/>
                </a:ln>
                <a:solidFill>
                  <a:srgbClr val="000000"/>
                </a:solidFill>
                <a:effectLst/>
                <a:uLnTx/>
                <a:uFillTx/>
                <a:latin typeface="Arial"/>
                <a:ea typeface="+mn-ea"/>
                <a:cs typeface="+mn-cs"/>
              </a:rPr>
              <a:t>ω</a:t>
            </a: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If</a:t>
            </a:r>
            <a:r>
              <a:rPr kumimoji="0" lang="de-DE" sz="2400" b="0" i="0" u="none" strike="noStrike" kern="1200" cap="none" spc="0" normalizeH="0" baseline="0" noProof="0" dirty="0">
                <a:ln>
                  <a:noFill/>
                </a:ln>
                <a:solidFill>
                  <a:srgbClr val="000000"/>
                </a:solidFill>
                <a:effectLst/>
                <a:uLnTx/>
                <a:uFillTx/>
                <a:latin typeface="Arial"/>
                <a:ea typeface="+mn-ea"/>
                <a:cs typeface="+mn-cs"/>
              </a:rPr>
              <a:t> (X</a:t>
            </a:r>
            <a:r>
              <a:rPr kumimoji="0" lang="de-DE" sz="2400" b="0" i="0" u="none" strike="noStrike" kern="1200" cap="none" spc="0" normalizeH="0" baseline="-25000" noProof="0" dirty="0">
                <a:ln>
                  <a:noFill/>
                </a:ln>
                <a:solidFill>
                  <a:srgbClr val="000000"/>
                </a:solidFill>
                <a:effectLst/>
                <a:uLnTx/>
                <a:uFillTx/>
                <a:latin typeface="Arial"/>
                <a:ea typeface="+mn-ea"/>
                <a:cs typeface="+mn-cs"/>
              </a:rPr>
              <a:t>L</a:t>
            </a:r>
            <a:r>
              <a:rPr lang="de-DE" sz="2400" b="0" dirty="0">
                <a:solidFill>
                  <a:srgbClr val="000000"/>
                </a:solidFill>
                <a:latin typeface="Arial"/>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 X</a:t>
            </a:r>
            <a:r>
              <a:rPr kumimoji="0" lang="de-DE" sz="2400" b="0" i="0" u="none" strike="noStrike" kern="1200" cap="none" spc="0" normalizeH="0" baseline="-25000" noProof="0" dirty="0">
                <a:ln>
                  <a:noFill/>
                </a:ln>
                <a:solidFill>
                  <a:srgbClr val="000000"/>
                </a:solidFill>
                <a:effectLst/>
                <a:uLnTx/>
                <a:uFillTx/>
                <a:latin typeface="Arial"/>
                <a:ea typeface="+mn-ea"/>
                <a:cs typeface="+mn-cs"/>
              </a:rPr>
              <a:t>C</a:t>
            </a:r>
            <a:r>
              <a:rPr kumimoji="0" lang="de-DE" sz="2400" b="0" i="0" u="none" strike="noStrike" kern="1200" cap="none" spc="0" normalizeH="0" baseline="0" noProof="0" dirty="0">
                <a:ln>
                  <a:noFill/>
                </a:ln>
                <a:solidFill>
                  <a:srgbClr val="000000"/>
                </a:solidFill>
                <a:effectLst/>
                <a:uLnTx/>
                <a:uFillTx/>
                <a:latin typeface="Arial"/>
                <a:ea typeface="+mn-ea"/>
                <a:cs typeface="+mn-cs"/>
              </a:rPr>
              <a:t> ) = 0,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el-GR" sz="2400" b="0" i="0" u="none" strike="noStrike" kern="1200" cap="none" spc="0" normalizeH="0" baseline="0" noProof="0" dirty="0">
                <a:ln>
                  <a:noFill/>
                </a:ln>
                <a:solidFill>
                  <a:srgbClr val="000000"/>
                </a:solidFill>
                <a:effectLst/>
                <a:uLnTx/>
                <a:uFillTx/>
                <a:latin typeface="Arial"/>
                <a:ea typeface="+mn-ea"/>
                <a:cs typeface="+mn-cs"/>
              </a:rPr>
              <a:t>ω</a:t>
            </a:r>
            <a:r>
              <a:rPr kumimoji="0" lang="de-DE" sz="2400" b="0" i="0" u="none" strike="noStrike" kern="1200" cap="none" spc="0" normalizeH="0" baseline="30000" noProof="0" dirty="0">
                <a:ln>
                  <a:noFill/>
                </a:ln>
                <a:solidFill>
                  <a:srgbClr val="000000"/>
                </a:solidFill>
                <a:effectLst/>
                <a:uLnTx/>
                <a:uFillTx/>
                <a:latin typeface="Arial"/>
                <a:ea typeface="+mn-ea"/>
                <a:cs typeface="+mn-cs"/>
              </a:rPr>
              <a:t>2  </a:t>
            </a:r>
            <a:r>
              <a:rPr lang="de-DE" sz="2400" b="0" dirty="0">
                <a:latin typeface="+mn-lt"/>
              </a:rPr>
              <a:t>=  1 / ( L C )  =  </a:t>
            </a:r>
            <a:r>
              <a:rPr lang="el-GR" sz="2400" b="0" dirty="0">
                <a:latin typeface="+mn-lt"/>
              </a:rPr>
              <a:t>ω</a:t>
            </a:r>
            <a:r>
              <a:rPr lang="de-DE" sz="2400" b="0" baseline="-25000" dirty="0">
                <a:latin typeface="+mn-lt"/>
              </a:rPr>
              <a:t>E</a:t>
            </a:r>
            <a:r>
              <a:rPr lang="de-DE" sz="2400" b="0" baseline="30000" dirty="0">
                <a:latin typeface="+mn-lt"/>
              </a:rPr>
              <a:t>2</a:t>
            </a:r>
            <a:endParaRPr lang="de-DE" sz="2400" b="0" dirty="0">
              <a:latin typeface="+mn-lt"/>
            </a:endParaRPr>
          </a:p>
          <a:p>
            <a:r>
              <a:rPr lang="de-DE" sz="2400" b="0" dirty="0">
                <a:latin typeface="+mn-lt"/>
              </a:rPr>
              <a:t>                                  Im (J(j </a:t>
            </a:r>
            <a:r>
              <a:rPr lang="el-GR" sz="2400" b="0" dirty="0">
                <a:latin typeface="+mn-lt"/>
              </a:rPr>
              <a:t>ω</a:t>
            </a:r>
            <a:r>
              <a:rPr lang="de-DE" sz="2400" b="0" dirty="0">
                <a:latin typeface="+mn-lt"/>
              </a:rPr>
              <a:t> ) = 0 </a:t>
            </a:r>
            <a:r>
              <a:rPr lang="de-DE" sz="2400" b="0" dirty="0" err="1">
                <a:latin typeface="+mn-lt"/>
              </a:rPr>
              <a:t>means</a:t>
            </a:r>
            <a:r>
              <a:rPr lang="de-DE" sz="2400" b="0" dirty="0">
                <a:latin typeface="+mn-lt"/>
              </a:rPr>
              <a:t>, </a:t>
            </a:r>
            <a:r>
              <a:rPr lang="de-DE" sz="2400" b="0" dirty="0" err="1">
                <a:latin typeface="+mn-lt"/>
              </a:rPr>
              <a:t>that</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electrical</a:t>
            </a:r>
            <a:r>
              <a:rPr lang="de-DE" sz="2400" b="0" dirty="0">
                <a:latin typeface="+mn-lt"/>
              </a:rPr>
              <a:t> </a:t>
            </a:r>
            <a:r>
              <a:rPr lang="de-DE" sz="2400" b="0" dirty="0" err="1">
                <a:latin typeface="+mn-lt"/>
              </a:rPr>
              <a:t>circuit</a:t>
            </a:r>
            <a:r>
              <a:rPr lang="de-DE" sz="2400" b="0" dirty="0">
                <a:latin typeface="+mn-lt"/>
              </a:rPr>
              <a:t> </a:t>
            </a:r>
            <a:r>
              <a:rPr lang="de-DE" sz="2400" b="0" dirty="0" err="1">
                <a:latin typeface="+mn-lt"/>
              </a:rPr>
              <a:t>is</a:t>
            </a:r>
            <a:r>
              <a:rPr lang="de-DE" sz="2400" b="0" dirty="0">
                <a:latin typeface="+mn-lt"/>
              </a:rPr>
              <a:t> in a </a:t>
            </a:r>
          </a:p>
          <a:p>
            <a:r>
              <a:rPr lang="de-DE" sz="2400" b="0" dirty="0">
                <a:latin typeface="+mn-lt"/>
              </a:rPr>
              <a:t>                                  </a:t>
            </a:r>
            <a:r>
              <a:rPr lang="de-DE" sz="2400" dirty="0" err="1">
                <a:solidFill>
                  <a:srgbClr val="0000FF"/>
                </a:solidFill>
                <a:latin typeface="+mn-lt"/>
              </a:rPr>
              <a:t>Resonance</a:t>
            </a:r>
            <a:r>
              <a:rPr lang="de-DE" sz="2400" dirty="0">
                <a:solidFill>
                  <a:srgbClr val="0000FF"/>
                </a:solidFill>
                <a:latin typeface="+mn-lt"/>
              </a:rPr>
              <a:t> </a:t>
            </a:r>
            <a:r>
              <a:rPr lang="de-DE" sz="2400" dirty="0" err="1">
                <a:solidFill>
                  <a:srgbClr val="0000FF"/>
                </a:solidFill>
                <a:latin typeface="+mn-lt"/>
              </a:rPr>
              <a:t>Condition</a:t>
            </a:r>
            <a:r>
              <a:rPr lang="de-DE" sz="2400" b="0" dirty="0">
                <a:latin typeface="+mn-lt"/>
              </a:rPr>
              <a:t>.</a:t>
            </a:r>
          </a:p>
          <a:p>
            <a:r>
              <a:rPr lang="de-DE" sz="2400" b="0" dirty="0">
                <a:latin typeface="+mn-lt"/>
              </a:rPr>
              <a:t>                                  </a:t>
            </a:r>
            <a:r>
              <a:rPr lang="de-DE" sz="2400" b="0" dirty="0" err="1">
                <a:latin typeface="+mn-lt"/>
              </a:rPr>
              <a:t>ω</a:t>
            </a:r>
            <a:r>
              <a:rPr lang="de-DE" sz="2400" b="0" baseline="-25000" dirty="0" err="1">
                <a:latin typeface="+mn-lt"/>
              </a:rPr>
              <a:t>E</a:t>
            </a:r>
            <a:r>
              <a:rPr lang="de-DE" sz="2400" b="0" dirty="0">
                <a:latin typeface="+mn-lt"/>
              </a:rPr>
              <a:t> </a:t>
            </a:r>
            <a:r>
              <a:rPr lang="de-DE" sz="2400" b="0" dirty="0" err="1">
                <a:latin typeface="+mn-lt"/>
              </a:rPr>
              <a:t>is</a:t>
            </a:r>
            <a:r>
              <a:rPr lang="de-DE" sz="2400" b="0" dirty="0">
                <a:latin typeface="+mn-lt"/>
              </a:rPr>
              <a:t> </a:t>
            </a:r>
            <a:r>
              <a:rPr lang="de-DE" sz="2400" b="0" dirty="0" err="1">
                <a:latin typeface="+mn-lt"/>
              </a:rPr>
              <a:t>the</a:t>
            </a:r>
            <a:r>
              <a:rPr lang="de-DE" sz="2400" b="0" dirty="0">
                <a:latin typeface="+mn-lt"/>
              </a:rPr>
              <a:t> </a:t>
            </a:r>
            <a:r>
              <a:rPr lang="de-DE" sz="2400" dirty="0" err="1">
                <a:solidFill>
                  <a:srgbClr val="0000FF"/>
                </a:solidFill>
                <a:latin typeface="+mn-lt"/>
              </a:rPr>
              <a:t>Resonance</a:t>
            </a:r>
            <a:r>
              <a:rPr lang="de-DE" sz="2400" dirty="0">
                <a:solidFill>
                  <a:srgbClr val="0000FF"/>
                </a:solidFill>
                <a:latin typeface="+mn-lt"/>
              </a:rPr>
              <a:t> </a:t>
            </a:r>
            <a:r>
              <a:rPr lang="de-DE" sz="2400" dirty="0" err="1">
                <a:solidFill>
                  <a:srgbClr val="0000FF"/>
                </a:solidFill>
                <a:latin typeface="+mn-lt"/>
              </a:rPr>
              <a:t>Frequency</a:t>
            </a:r>
            <a:r>
              <a:rPr lang="de-DE" sz="2400" dirty="0">
                <a:solidFill>
                  <a:srgbClr val="0000FF"/>
                </a:solidFill>
                <a:latin typeface="+mn-lt"/>
              </a:rPr>
              <a:t> </a:t>
            </a:r>
            <a:r>
              <a:rPr lang="de-DE" sz="2400" dirty="0" err="1">
                <a:solidFill>
                  <a:srgbClr val="0000FF"/>
                </a:solidFill>
                <a:latin typeface="+mn-lt"/>
              </a:rPr>
              <a:t>of</a:t>
            </a:r>
            <a:r>
              <a:rPr lang="de-DE" sz="2400" dirty="0">
                <a:solidFill>
                  <a:srgbClr val="0000FF"/>
                </a:solidFill>
                <a:latin typeface="+mn-lt"/>
              </a:rPr>
              <a:t> </a:t>
            </a:r>
            <a:r>
              <a:rPr lang="de-DE" sz="2400" dirty="0" err="1">
                <a:solidFill>
                  <a:srgbClr val="0000FF"/>
                </a:solidFill>
                <a:latin typeface="+mn-lt"/>
              </a:rPr>
              <a:t>the</a:t>
            </a:r>
            <a:r>
              <a:rPr lang="de-DE" sz="2400" dirty="0">
                <a:solidFill>
                  <a:srgbClr val="0000FF"/>
                </a:solidFill>
                <a:latin typeface="+mn-lt"/>
              </a:rPr>
              <a:t> </a:t>
            </a:r>
            <a:r>
              <a:rPr lang="de-DE" sz="2400" dirty="0" err="1">
                <a:solidFill>
                  <a:srgbClr val="0000FF"/>
                </a:solidFill>
                <a:latin typeface="+mn-lt"/>
              </a:rPr>
              <a:t>Grid</a:t>
            </a:r>
            <a:r>
              <a:rPr lang="de-DE" sz="2400" dirty="0">
                <a:solidFill>
                  <a:srgbClr val="0000FF"/>
                </a:solidFill>
                <a:latin typeface="+mn-lt"/>
              </a:rPr>
              <a:t> plus Generator</a:t>
            </a:r>
            <a:endParaRPr lang="de-DE" sz="2400" dirty="0">
              <a:latin typeface="+mn-lt"/>
            </a:endParaRPr>
          </a:p>
        </p:txBody>
      </p:sp>
      <p:cxnSp>
        <p:nvCxnSpPr>
          <p:cNvPr id="5" name="Gerader Verbinder 4">
            <a:extLst>
              <a:ext uri="{FF2B5EF4-FFF2-40B4-BE49-F238E27FC236}">
                <a16:creationId xmlns:a16="http://schemas.microsoft.com/office/drawing/2014/main" id="{25154E4E-0CB8-B01E-339E-F5087CB2A4CF}"/>
              </a:ext>
            </a:extLst>
          </p:cNvPr>
          <p:cNvCxnSpPr>
            <a:cxnSpLocks/>
          </p:cNvCxnSpPr>
          <p:nvPr/>
        </p:nvCxnSpPr>
        <p:spPr>
          <a:xfrm>
            <a:off x="4457700" y="3429000"/>
            <a:ext cx="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119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C0D7CE-071C-BD58-18FB-7809E65F5E93}"/>
              </a:ext>
            </a:extLst>
          </p:cNvPr>
          <p:cNvSpPr txBox="1"/>
          <p:nvPr/>
        </p:nvSpPr>
        <p:spPr>
          <a:xfrm>
            <a:off x="1177794" y="100063"/>
            <a:ext cx="10615401"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a:t>
            </a:r>
            <a:r>
              <a:rPr lang="de-DE" altLang="de-DE" sz="2400" dirty="0" err="1">
                <a:solidFill>
                  <a:srgbClr val="0000FF"/>
                </a:solidFill>
                <a:latin typeface="Arial" charset="0"/>
              </a:rPr>
              <a:t>ical</a:t>
            </a:r>
            <a:r>
              <a:rPr lang="de-DE" altLang="de-DE" sz="2400" dirty="0">
                <a:solidFill>
                  <a:srgbClr val="0000FF"/>
                </a:solidFill>
                <a:latin typeface="Arial" charset="0"/>
              </a:rPr>
              <a:t> </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Example</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an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Impedance</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Function</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Imp (j </a:t>
            </a:r>
            <a:r>
              <a:rPr kumimoji="0" lang="el-GR" altLang="de-DE" sz="2400" b="0" i="0" u="none" strike="noStrike" kern="1200" cap="none" spc="0" normalizeH="0" baseline="0" noProof="0" dirty="0">
                <a:ln>
                  <a:noFill/>
                </a:ln>
                <a:solidFill>
                  <a:srgbClr val="000000"/>
                </a:solidFill>
                <a:effectLst/>
                <a:uLnTx/>
                <a:uFillTx/>
                <a:latin typeface="Arial" charset="0"/>
                <a:ea typeface="+mn-ea"/>
                <a:cs typeface="+mn-cs"/>
              </a:rPr>
              <a:t>ω</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2" name="Textfeld 1">
            <a:extLst>
              <a:ext uri="{FF2B5EF4-FFF2-40B4-BE49-F238E27FC236}">
                <a16:creationId xmlns:a16="http://schemas.microsoft.com/office/drawing/2014/main" id="{6F33DF63-403E-8307-AC72-F132D4C9FCF5}"/>
              </a:ext>
            </a:extLst>
          </p:cNvPr>
          <p:cNvSpPr txBox="1"/>
          <p:nvPr/>
        </p:nvSpPr>
        <p:spPr>
          <a:xfrm>
            <a:off x="979647" y="1558924"/>
            <a:ext cx="10940032" cy="4893647"/>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investigation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Impedance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Function</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of</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the</a:t>
            </a:r>
            <a:r>
              <a:rPr kumimoji="0" lang="de-DE" sz="2400" b="0" i="0" u="none" strike="noStrike" kern="1200" cap="none" spc="0" normalizeH="0" baseline="0" noProof="0" dirty="0">
                <a:ln>
                  <a:noFill/>
                </a:ln>
                <a:effectLst/>
                <a:uLnTx/>
                <a:uFillTx/>
                <a:latin typeface="Arial"/>
                <a:ea typeface="+mn-ea"/>
                <a:cs typeface="+mn-cs"/>
              </a:rPr>
              <a:t> passive </a:t>
            </a:r>
            <a:r>
              <a:rPr kumimoji="0" lang="de-DE" sz="2400" b="0" i="0" u="none" strike="noStrike" kern="1200" cap="none" spc="0" normalizeH="0" baseline="0" noProof="0" dirty="0" err="1">
                <a:ln>
                  <a:noFill/>
                </a:ln>
                <a:effectLst/>
                <a:uLnTx/>
                <a:uFillTx/>
                <a:latin typeface="Arial"/>
                <a:ea typeface="+mn-ea"/>
                <a:cs typeface="+mn-cs"/>
              </a:rPr>
              <a:t>Electrical</a:t>
            </a:r>
            <a:r>
              <a:rPr kumimoji="0" lang="de-DE" sz="2400" b="0" i="0" u="none" strike="noStrike" kern="1200" cap="none" spc="0" normalizeH="0" baseline="0" noProof="0" dirty="0">
                <a:ln>
                  <a:noFill/>
                </a:ln>
                <a:effectLst/>
                <a:uLnTx/>
                <a:uFillTx/>
                <a:latin typeface="Arial"/>
                <a:ea typeface="+mn-ea"/>
                <a:cs typeface="+mn-cs"/>
              </a:rPr>
              <a:t> System </a:t>
            </a:r>
            <a:r>
              <a:rPr lang="de-DE" sz="2400" b="0" dirty="0" err="1">
                <a:latin typeface="Arial"/>
              </a:rPr>
              <a:t>for</a:t>
            </a:r>
            <a:r>
              <a:rPr lang="de-DE" sz="2400" b="0" dirty="0">
                <a:latin typeface="Arial"/>
              </a:rPr>
              <a:t> </a:t>
            </a:r>
            <a:r>
              <a:rPr lang="de-DE" sz="2400" b="0" dirty="0" err="1">
                <a:latin typeface="Arial"/>
              </a:rPr>
              <a:t>the</a:t>
            </a:r>
            <a:r>
              <a:rPr lang="de-DE" sz="2400" b="0" dirty="0">
                <a:latin typeface="Arial"/>
              </a:rPr>
              <a:t> </a:t>
            </a:r>
            <a:r>
              <a:rPr lang="de-DE" sz="2400" b="0" dirty="0" err="1">
                <a:latin typeface="Arial"/>
              </a:rPr>
              <a:t>Grid</a:t>
            </a:r>
            <a:r>
              <a:rPr lang="de-DE" sz="2400" b="0" dirty="0">
                <a:latin typeface="Arial"/>
              </a:rPr>
              <a:t> and </a:t>
            </a:r>
            <a:r>
              <a:rPr lang="de-DE" sz="2400" b="0" dirty="0" err="1">
                <a:latin typeface="Arial"/>
              </a:rPr>
              <a:t>the</a:t>
            </a:r>
            <a:r>
              <a:rPr lang="de-DE" sz="2400" b="0" dirty="0">
                <a:latin typeface="Arial"/>
              </a:rPr>
              <a:t> </a:t>
            </a:r>
            <a:r>
              <a:rPr lang="de-DE" sz="2400" b="0" dirty="0" err="1">
                <a:latin typeface="Arial"/>
              </a:rPr>
              <a:t>electrical</a:t>
            </a:r>
            <a:r>
              <a:rPr lang="de-DE" sz="2400" b="0" dirty="0">
                <a:latin typeface="Arial"/>
              </a:rPr>
              <a:t> </a:t>
            </a:r>
            <a:r>
              <a:rPr lang="de-DE" sz="2400" b="0" dirty="0" err="1">
                <a:latin typeface="Arial"/>
              </a:rPr>
              <a:t>part</a:t>
            </a:r>
            <a:r>
              <a:rPr lang="de-DE" sz="2400" b="0" dirty="0">
                <a:latin typeface="Arial"/>
              </a:rPr>
              <a:t> </a:t>
            </a:r>
            <a:r>
              <a:rPr lang="de-DE" sz="2400" b="0" dirty="0" err="1">
                <a:latin typeface="Arial"/>
              </a:rPr>
              <a:t>of</a:t>
            </a:r>
            <a:r>
              <a:rPr lang="de-DE" sz="2400" b="0" dirty="0">
                <a:latin typeface="Arial"/>
              </a:rPr>
              <a:t> </a:t>
            </a:r>
            <a:r>
              <a:rPr lang="de-DE" sz="2400" b="0" dirty="0" err="1">
                <a:latin typeface="Arial"/>
              </a:rPr>
              <a:t>the</a:t>
            </a:r>
            <a:r>
              <a:rPr lang="de-DE" sz="2400" b="0" dirty="0">
                <a:latin typeface="Arial"/>
              </a:rPr>
              <a:t> Generator </a:t>
            </a:r>
            <a:r>
              <a:rPr lang="de-DE" sz="2400" b="0" dirty="0" err="1">
                <a:latin typeface="Arial"/>
              </a:rPr>
              <a:t>is</a:t>
            </a:r>
            <a:r>
              <a:rPr lang="de-DE" sz="2400" b="0" dirty="0">
                <a:latin typeface="Arial"/>
              </a:rPr>
              <a:t> a </a:t>
            </a:r>
            <a:r>
              <a:rPr lang="de-DE" sz="2400" b="0" dirty="0" err="1">
                <a:latin typeface="Arial"/>
              </a:rPr>
              <a:t>suited</a:t>
            </a:r>
            <a:r>
              <a:rPr lang="de-DE" sz="2400" b="0" dirty="0">
                <a:latin typeface="Arial"/>
              </a:rPr>
              <a:t> </a:t>
            </a:r>
            <a:r>
              <a:rPr lang="de-DE" sz="2400" b="0" dirty="0" err="1">
                <a:latin typeface="Arial"/>
              </a:rPr>
              <a:t>method</a:t>
            </a:r>
            <a:r>
              <a:rPr lang="de-DE" sz="2400" b="0" dirty="0">
                <a:latin typeface="Arial"/>
              </a:rPr>
              <a:t> </a:t>
            </a:r>
            <a:r>
              <a:rPr lang="de-DE" sz="2400" b="0" dirty="0" err="1">
                <a:latin typeface="Arial"/>
              </a:rPr>
              <a:t>to</a:t>
            </a:r>
            <a:r>
              <a:rPr lang="de-DE" sz="2400" b="0" dirty="0">
                <a:latin typeface="Arial"/>
              </a:rPr>
              <a:t> </a:t>
            </a:r>
            <a:r>
              <a:rPr lang="de-DE" sz="2400" b="0" dirty="0" err="1">
                <a:latin typeface="Arial"/>
              </a:rPr>
              <a:t>predict</a:t>
            </a:r>
            <a:r>
              <a:rPr lang="de-DE" sz="2400" b="0" dirty="0">
                <a:latin typeface="Arial"/>
              </a:rPr>
              <a:t> </a:t>
            </a:r>
            <a:r>
              <a:rPr lang="de-DE" sz="2400" b="0" dirty="0" err="1">
                <a:latin typeface="Arial"/>
              </a:rPr>
              <a:t>the</a:t>
            </a:r>
            <a:r>
              <a:rPr lang="de-DE" sz="2400" b="0" dirty="0">
                <a:latin typeface="Arial"/>
              </a:rPr>
              <a:t> possible </a:t>
            </a:r>
            <a:r>
              <a:rPr lang="de-DE" sz="2400" b="0" dirty="0" err="1">
                <a:latin typeface="Arial"/>
              </a:rPr>
              <a:t>occurence</a:t>
            </a:r>
            <a:r>
              <a:rPr lang="de-DE" sz="2400" b="0" dirty="0">
                <a:latin typeface="Arial"/>
              </a:rPr>
              <a:t> </a:t>
            </a:r>
            <a:r>
              <a:rPr lang="de-DE" sz="2400" b="0" dirty="0" err="1">
                <a:latin typeface="Arial"/>
              </a:rPr>
              <a:t>of</a:t>
            </a:r>
            <a:r>
              <a:rPr lang="de-DE" sz="2400" b="0" dirty="0">
                <a:latin typeface="Arial"/>
              </a:rPr>
              <a:t> an SSR </a:t>
            </a:r>
            <a:r>
              <a:rPr lang="de-DE" sz="2400" b="0" dirty="0" err="1">
                <a:latin typeface="Arial"/>
              </a:rPr>
              <a:t>event</a:t>
            </a:r>
            <a:r>
              <a:rPr lang="de-DE" sz="2400" b="0" dirty="0">
                <a:latin typeface="Arial"/>
              </a:rPr>
              <a:t>.</a:t>
            </a:r>
            <a:r>
              <a:rPr kumimoji="0" lang="de-DE" sz="2400" b="0" i="0" u="none" strike="noStrike" kern="1200" cap="none" spc="0" normalizeH="0" baseline="0" noProof="0" dirty="0">
                <a:ln>
                  <a:noFill/>
                </a:ln>
                <a:effectLst/>
                <a:uLnTx/>
                <a:uFillTx/>
                <a:latin typeface="Arial"/>
                <a:ea typeface="+mn-ea"/>
                <a:cs typeface="+mn-cs"/>
              </a:rPr>
              <a:t>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de-DE" sz="2400" b="0" i="0" u="none" strike="noStrike" kern="1200" cap="none" spc="0" normalizeH="0" baseline="0" noProof="0" dirty="0">
              <a:ln>
                <a:noFill/>
              </a:ln>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b="0" dirty="0">
                <a:latin typeface="Arial"/>
              </a:rPr>
              <a:t>The </a:t>
            </a:r>
            <a:r>
              <a:rPr lang="de-DE" sz="2400" b="0" dirty="0" err="1">
                <a:latin typeface="Arial"/>
              </a:rPr>
              <a:t>following</a:t>
            </a:r>
            <a:r>
              <a:rPr lang="de-DE" sz="2400" b="0" dirty="0">
                <a:latin typeface="Arial"/>
              </a:rPr>
              <a:t> </a:t>
            </a:r>
            <a:r>
              <a:rPr lang="de-DE" sz="2400" b="0" dirty="0" err="1">
                <a:latin typeface="Arial"/>
              </a:rPr>
              <a:t>diagram</a:t>
            </a:r>
            <a:r>
              <a:rPr lang="de-DE" sz="2400" b="0" dirty="0">
                <a:latin typeface="Arial"/>
              </a:rPr>
              <a:t> </a:t>
            </a:r>
            <a:r>
              <a:rPr lang="de-DE" sz="2400" b="0" dirty="0" err="1">
                <a:latin typeface="Arial"/>
              </a:rPr>
              <a:t>shows</a:t>
            </a:r>
            <a:r>
              <a:rPr lang="de-DE" sz="2400" b="0" dirty="0">
                <a:latin typeface="Arial"/>
              </a:rPr>
              <a:t> an </a:t>
            </a:r>
            <a:r>
              <a:rPr lang="de-DE" sz="2400" b="0" dirty="0" err="1">
                <a:latin typeface="Arial"/>
              </a:rPr>
              <a:t>example</a:t>
            </a:r>
            <a:r>
              <a:rPr lang="de-DE" sz="2400" b="0" dirty="0">
                <a:latin typeface="Arial"/>
              </a:rPr>
              <a:t> </a:t>
            </a:r>
            <a:r>
              <a:rPr lang="de-DE" sz="2400" b="0" dirty="0" err="1">
                <a:latin typeface="Arial"/>
              </a:rPr>
              <a:t>of</a:t>
            </a:r>
            <a:r>
              <a:rPr lang="de-DE" sz="2400" b="0" dirty="0">
                <a:latin typeface="Arial"/>
              </a:rPr>
              <a:t> an </a:t>
            </a:r>
            <a:r>
              <a:rPr lang="de-DE" sz="2400" dirty="0" err="1">
                <a:solidFill>
                  <a:srgbClr val="0000FF"/>
                </a:solidFill>
                <a:latin typeface="Arial"/>
              </a:rPr>
              <a:t>Impedance</a:t>
            </a:r>
            <a:r>
              <a:rPr lang="de-DE" sz="2400" dirty="0">
                <a:solidFill>
                  <a:srgbClr val="0000FF"/>
                </a:solidFill>
                <a:latin typeface="Arial"/>
              </a:rPr>
              <a:t> </a:t>
            </a:r>
            <a:r>
              <a:rPr lang="de-DE" sz="2400" dirty="0" err="1">
                <a:solidFill>
                  <a:srgbClr val="0000FF"/>
                </a:solidFill>
                <a:latin typeface="Arial"/>
              </a:rPr>
              <a:t>Function</a:t>
            </a:r>
            <a:r>
              <a:rPr lang="de-DE" sz="2400" dirty="0">
                <a:solidFill>
                  <a:srgbClr val="0000FF"/>
                </a:solidFill>
                <a:latin typeface="Arial"/>
              </a:rPr>
              <a:t> </a:t>
            </a:r>
            <a:r>
              <a:rPr lang="de-DE" sz="2400" b="0" dirty="0">
                <a:latin typeface="Arial"/>
              </a:rPr>
              <a:t>in </a:t>
            </a:r>
            <a:r>
              <a:rPr lang="de-DE" sz="2400" dirty="0">
                <a:solidFill>
                  <a:srgbClr val="0000FF"/>
                </a:solidFill>
                <a:latin typeface="Arial"/>
              </a:rPr>
              <a:t>Amplitude and Phase </a:t>
            </a:r>
            <a:r>
              <a:rPr lang="de-DE" sz="2400" b="0" dirty="0" err="1">
                <a:latin typeface="Arial"/>
              </a:rPr>
              <a:t>presentation</a:t>
            </a:r>
            <a:r>
              <a:rPr lang="de-DE" sz="2400" b="0" dirty="0">
                <a:latin typeface="Arial"/>
              </a:rPr>
              <a:t>. </a:t>
            </a:r>
            <a:r>
              <a:rPr lang="de-DE" sz="2400" b="0" dirty="0" err="1">
                <a:latin typeface="Arial"/>
              </a:rPr>
              <a:t>Three</a:t>
            </a:r>
            <a:r>
              <a:rPr lang="de-DE" sz="2400" b="0" dirty="0">
                <a:latin typeface="Arial"/>
              </a:rPr>
              <a:t> </a:t>
            </a:r>
            <a:r>
              <a:rPr lang="de-DE" sz="2400" b="0" dirty="0" err="1">
                <a:latin typeface="Arial"/>
              </a:rPr>
              <a:t>cases</a:t>
            </a:r>
            <a:r>
              <a:rPr lang="de-DE" sz="2400" b="0" dirty="0">
                <a:latin typeface="Arial"/>
              </a:rPr>
              <a:t> </a:t>
            </a:r>
            <a:r>
              <a:rPr lang="de-DE" sz="2400" b="0" dirty="0" err="1">
                <a:latin typeface="Arial"/>
              </a:rPr>
              <a:t>of</a:t>
            </a:r>
            <a:r>
              <a:rPr lang="de-DE" sz="2400" b="0" dirty="0">
                <a:latin typeface="Arial"/>
              </a:rPr>
              <a:t> different </a:t>
            </a:r>
            <a:r>
              <a:rPr lang="de-DE" sz="2400" b="0" dirty="0" err="1">
                <a:latin typeface="Arial"/>
              </a:rPr>
              <a:t>compensation</a:t>
            </a:r>
            <a:r>
              <a:rPr lang="de-DE" sz="2400" b="0" dirty="0">
                <a:latin typeface="Arial"/>
              </a:rPr>
              <a:t> </a:t>
            </a:r>
            <a:r>
              <a:rPr lang="de-DE" sz="2400" b="0" dirty="0" err="1">
                <a:latin typeface="Arial"/>
              </a:rPr>
              <a:t>rates</a:t>
            </a:r>
            <a:r>
              <a:rPr lang="de-DE" sz="2400" b="0" dirty="0">
                <a:latin typeface="Arial"/>
              </a:rPr>
              <a:t> X</a:t>
            </a:r>
            <a:r>
              <a:rPr lang="de-DE" sz="2400" b="0" baseline="-25000" dirty="0">
                <a:latin typeface="Arial"/>
              </a:rPr>
              <a:t>C</a:t>
            </a:r>
            <a:r>
              <a:rPr lang="de-DE" sz="2400" b="0" dirty="0">
                <a:latin typeface="Arial"/>
              </a:rPr>
              <a:t> </a:t>
            </a:r>
            <a:r>
              <a:rPr lang="de-DE" sz="2400" b="0" dirty="0" err="1">
                <a:latin typeface="Arial"/>
              </a:rPr>
              <a:t>are</a:t>
            </a:r>
            <a:r>
              <a:rPr lang="de-DE" sz="2400" b="0" dirty="0">
                <a:latin typeface="Arial"/>
              </a:rPr>
              <a:t> </a:t>
            </a:r>
            <a:r>
              <a:rPr lang="de-DE" sz="2400" b="0" dirty="0" err="1">
                <a:latin typeface="Arial"/>
              </a:rPr>
              <a:t>shown</a:t>
            </a:r>
            <a:r>
              <a:rPr lang="de-DE" sz="2400" b="0" dirty="0">
                <a:latin typeface="Arial"/>
              </a:rPr>
              <a:t> in </a:t>
            </a:r>
            <a:r>
              <a:rPr lang="de-DE" sz="2400" b="0" dirty="0" err="1">
                <a:latin typeface="Arial"/>
              </a:rPr>
              <a:t>the</a:t>
            </a:r>
            <a:r>
              <a:rPr lang="de-DE" sz="2400" b="0" dirty="0">
                <a:latin typeface="Arial"/>
              </a:rPr>
              <a:t> </a:t>
            </a:r>
            <a:r>
              <a:rPr lang="de-DE" sz="2400" b="0" dirty="0" err="1">
                <a:latin typeface="Arial"/>
              </a:rPr>
              <a:t>frequency</a:t>
            </a:r>
            <a:r>
              <a:rPr lang="de-DE" sz="2400" b="0" dirty="0">
                <a:latin typeface="Arial"/>
              </a:rPr>
              <a:t> </a:t>
            </a:r>
            <a:r>
              <a:rPr lang="de-DE" sz="2400" b="0" dirty="0" err="1">
                <a:latin typeface="Arial"/>
              </a:rPr>
              <a:t>range</a:t>
            </a:r>
            <a:r>
              <a:rPr lang="de-DE" sz="2400" b="0" dirty="0">
                <a:latin typeface="Arial"/>
              </a:rPr>
              <a:t> </a:t>
            </a:r>
            <a:r>
              <a:rPr lang="de-DE" sz="2400" b="0" dirty="0" err="1">
                <a:latin typeface="Arial"/>
              </a:rPr>
              <a:t>from</a:t>
            </a:r>
            <a:r>
              <a:rPr lang="de-DE" sz="2400" b="0" dirty="0">
                <a:latin typeface="Arial"/>
              </a:rPr>
              <a:t> 0 </a:t>
            </a:r>
            <a:r>
              <a:rPr lang="de-DE" sz="2400" b="0" dirty="0" err="1">
                <a:latin typeface="Arial"/>
              </a:rPr>
              <a:t>to</a:t>
            </a:r>
            <a:r>
              <a:rPr lang="de-DE" sz="2400" b="0" dirty="0">
                <a:latin typeface="Arial"/>
              </a:rPr>
              <a:t> 60 Hz.</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de-DE" sz="2400" b="0" i="0" u="none" strike="noStrike" kern="1200" cap="none" spc="0" normalizeH="0" baseline="0" noProof="0" dirty="0">
              <a:ln>
                <a:noFill/>
              </a:ln>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b="0" dirty="0">
                <a:latin typeface="Arial"/>
              </a:rPr>
              <a:t>The </a:t>
            </a:r>
            <a:r>
              <a:rPr lang="de-DE" sz="2400" dirty="0" err="1">
                <a:solidFill>
                  <a:srgbClr val="0000FF"/>
                </a:solidFill>
                <a:latin typeface="Arial"/>
              </a:rPr>
              <a:t>Electrical</a:t>
            </a:r>
            <a:r>
              <a:rPr lang="de-DE" sz="2400" dirty="0">
                <a:solidFill>
                  <a:srgbClr val="0000FF"/>
                </a:solidFill>
                <a:latin typeface="Arial"/>
              </a:rPr>
              <a:t> </a:t>
            </a:r>
            <a:r>
              <a:rPr lang="de-DE" sz="2400" dirty="0" err="1">
                <a:solidFill>
                  <a:srgbClr val="0000FF"/>
                </a:solidFill>
                <a:latin typeface="Arial"/>
              </a:rPr>
              <a:t>Resonance</a:t>
            </a:r>
            <a:r>
              <a:rPr lang="de-DE" sz="2400" dirty="0">
                <a:solidFill>
                  <a:srgbClr val="0000FF"/>
                </a:solidFill>
                <a:latin typeface="Arial"/>
              </a:rPr>
              <a:t> </a:t>
            </a:r>
            <a:r>
              <a:rPr lang="de-DE" sz="2400" dirty="0" err="1">
                <a:solidFill>
                  <a:srgbClr val="0000FF"/>
                </a:solidFill>
                <a:latin typeface="Arial"/>
              </a:rPr>
              <a:t>Frequencies</a:t>
            </a:r>
            <a:r>
              <a:rPr lang="de-DE" sz="2400" dirty="0">
                <a:solidFill>
                  <a:srgbClr val="0000FF"/>
                </a:solidFill>
                <a:latin typeface="Arial"/>
              </a:rPr>
              <a:t> </a:t>
            </a:r>
            <a:r>
              <a:rPr lang="de-DE" sz="2400" b="0" dirty="0" err="1">
                <a:latin typeface="Arial"/>
              </a:rPr>
              <a:t>for</a:t>
            </a:r>
            <a:r>
              <a:rPr lang="de-DE" sz="2400" b="0" dirty="0">
                <a:latin typeface="Arial"/>
              </a:rPr>
              <a:t> </a:t>
            </a:r>
            <a:r>
              <a:rPr lang="de-DE" sz="2400" b="0" dirty="0" err="1">
                <a:latin typeface="Arial"/>
              </a:rPr>
              <a:t>the</a:t>
            </a:r>
            <a:r>
              <a:rPr lang="de-DE" sz="2400" b="0" dirty="0">
                <a:latin typeface="Arial"/>
              </a:rPr>
              <a:t> different </a:t>
            </a:r>
            <a:r>
              <a:rPr lang="de-DE" sz="2400" b="0" dirty="0" err="1">
                <a:latin typeface="Arial"/>
              </a:rPr>
              <a:t>compensations</a:t>
            </a:r>
            <a:r>
              <a:rPr lang="de-DE" sz="2400" b="0" dirty="0">
                <a:latin typeface="Arial"/>
              </a:rPr>
              <a:t> </a:t>
            </a:r>
            <a:r>
              <a:rPr lang="de-DE" sz="2400" b="0" dirty="0" err="1">
                <a:latin typeface="Arial"/>
              </a:rPr>
              <a:t>can</a:t>
            </a:r>
            <a:r>
              <a:rPr lang="de-DE" sz="2400" b="0" dirty="0">
                <a:latin typeface="Arial"/>
              </a:rPr>
              <a:t> </a:t>
            </a:r>
            <a:r>
              <a:rPr lang="de-DE" sz="2400" b="0" dirty="0" err="1">
                <a:latin typeface="Arial"/>
              </a:rPr>
              <a:t>be</a:t>
            </a:r>
            <a:r>
              <a:rPr lang="de-DE" sz="2400" b="0" dirty="0">
                <a:latin typeface="Arial"/>
              </a:rPr>
              <a:t> </a:t>
            </a:r>
            <a:r>
              <a:rPr lang="de-DE" sz="2400" b="0" dirty="0" err="1">
                <a:latin typeface="Arial"/>
              </a:rPr>
              <a:t>determined</a:t>
            </a:r>
            <a:r>
              <a:rPr lang="de-DE" sz="2400" b="0" dirty="0">
                <a:latin typeface="Arial"/>
              </a:rPr>
              <a:t> at </a:t>
            </a:r>
            <a:r>
              <a:rPr lang="de-DE" sz="2400" b="0" dirty="0" err="1">
                <a:latin typeface="Arial"/>
              </a:rPr>
              <a:t>frequencies</a:t>
            </a:r>
            <a:r>
              <a:rPr lang="de-DE" sz="2400" b="0" dirty="0">
                <a:latin typeface="Arial"/>
              </a:rPr>
              <a:t>, </a:t>
            </a:r>
            <a:r>
              <a:rPr lang="de-DE" sz="2400" b="0" dirty="0" err="1">
                <a:latin typeface="Arial"/>
              </a:rPr>
              <a:t>where</a:t>
            </a:r>
            <a:r>
              <a:rPr lang="de-DE" sz="2400" b="0" dirty="0">
                <a:latin typeface="Arial"/>
              </a:rPr>
              <a:t> </a:t>
            </a:r>
            <a:r>
              <a:rPr lang="de-DE" sz="2400" b="0" dirty="0" err="1">
                <a:latin typeface="Arial"/>
              </a:rPr>
              <a:t>the</a:t>
            </a:r>
            <a:r>
              <a:rPr lang="de-DE" sz="2400" b="0" dirty="0">
                <a:latin typeface="Arial"/>
              </a:rPr>
              <a:t> Amplitude </a:t>
            </a:r>
            <a:r>
              <a:rPr lang="de-DE" sz="2400" b="0" dirty="0" err="1">
                <a:latin typeface="Arial"/>
              </a:rPr>
              <a:t>of</a:t>
            </a:r>
            <a:r>
              <a:rPr lang="de-DE" sz="2400" b="0" dirty="0">
                <a:latin typeface="Arial"/>
              </a:rPr>
              <a:t> </a:t>
            </a:r>
            <a:r>
              <a:rPr lang="de-DE" sz="2400" b="0" dirty="0" err="1">
                <a:latin typeface="Arial"/>
              </a:rPr>
              <a:t>the</a:t>
            </a:r>
            <a:r>
              <a:rPr lang="de-DE" sz="2400" b="0" dirty="0">
                <a:latin typeface="Arial"/>
              </a:rPr>
              <a:t> </a:t>
            </a:r>
            <a:r>
              <a:rPr lang="de-DE" sz="2400" b="0" dirty="0" err="1">
                <a:latin typeface="Arial"/>
              </a:rPr>
              <a:t>Impedance</a:t>
            </a:r>
            <a:r>
              <a:rPr lang="de-DE" sz="2400" b="0" dirty="0">
                <a:latin typeface="Arial"/>
              </a:rPr>
              <a:t> </a:t>
            </a:r>
            <a:r>
              <a:rPr lang="de-DE" sz="2400" b="0" dirty="0" err="1">
                <a:latin typeface="Arial"/>
              </a:rPr>
              <a:t>Function</a:t>
            </a:r>
            <a:r>
              <a:rPr lang="de-DE" sz="2400" b="0" dirty="0">
                <a:latin typeface="Arial"/>
              </a:rPr>
              <a:t> </a:t>
            </a:r>
            <a:r>
              <a:rPr lang="de-DE" sz="2400" b="0" dirty="0" err="1">
                <a:latin typeface="Arial"/>
              </a:rPr>
              <a:t>is</a:t>
            </a:r>
            <a:r>
              <a:rPr lang="de-DE" sz="2400" b="0" dirty="0">
                <a:latin typeface="Arial"/>
              </a:rPr>
              <a:t> Zero (26 Hz, 35 Hz and 42 Hz). </a:t>
            </a:r>
            <a:r>
              <a:rPr lang="de-DE" sz="2400" b="0" dirty="0" err="1">
                <a:latin typeface="Arial"/>
              </a:rPr>
              <a:t>If</a:t>
            </a:r>
            <a:r>
              <a:rPr lang="de-DE" sz="2400" b="0" dirty="0">
                <a:latin typeface="Arial"/>
              </a:rPr>
              <a:t> in </a:t>
            </a:r>
            <a:r>
              <a:rPr lang="de-DE" sz="2400" b="0" dirty="0" err="1">
                <a:latin typeface="Arial"/>
              </a:rPr>
              <a:t>this</a:t>
            </a:r>
            <a:r>
              <a:rPr lang="de-DE" sz="2400" b="0" dirty="0">
                <a:latin typeface="Arial"/>
              </a:rPr>
              <a:t> 60Hz (</a:t>
            </a:r>
            <a:r>
              <a:rPr lang="de-DE" sz="2400" b="0" dirty="0" err="1">
                <a:latin typeface="Arial"/>
              </a:rPr>
              <a:t>synchr</a:t>
            </a:r>
            <a:r>
              <a:rPr lang="de-DE" sz="2400" b="0" dirty="0">
                <a:latin typeface="Arial"/>
              </a:rPr>
              <a:t>. </a:t>
            </a:r>
            <a:r>
              <a:rPr lang="de-DE" sz="2400" b="0" dirty="0" err="1">
                <a:latin typeface="Arial"/>
              </a:rPr>
              <a:t>frequency</a:t>
            </a:r>
            <a:r>
              <a:rPr lang="de-DE" sz="2400" b="0" dirty="0">
                <a:latin typeface="Arial"/>
              </a:rPr>
              <a:t>) </a:t>
            </a:r>
            <a:r>
              <a:rPr lang="de-DE" sz="2400" b="0" dirty="0" err="1">
                <a:latin typeface="Arial"/>
              </a:rPr>
              <a:t>application</a:t>
            </a:r>
            <a:r>
              <a:rPr lang="de-DE" sz="2400" b="0" dirty="0">
                <a:latin typeface="Arial"/>
              </a:rPr>
              <a:t> </a:t>
            </a:r>
            <a:r>
              <a:rPr lang="de-DE" sz="2400" b="0" dirty="0" err="1">
                <a:latin typeface="Arial"/>
              </a:rPr>
              <a:t>the</a:t>
            </a:r>
            <a:r>
              <a:rPr lang="de-DE" sz="2400" b="0" dirty="0">
                <a:latin typeface="Arial"/>
              </a:rPr>
              <a:t> </a:t>
            </a:r>
            <a:r>
              <a:rPr lang="de-DE" sz="2400" dirty="0" err="1">
                <a:solidFill>
                  <a:srgbClr val="0000FF"/>
                </a:solidFill>
                <a:latin typeface="Arial"/>
              </a:rPr>
              <a:t>Mechanical</a:t>
            </a:r>
            <a:r>
              <a:rPr lang="de-DE" sz="2400" dirty="0">
                <a:solidFill>
                  <a:srgbClr val="0000FF"/>
                </a:solidFill>
                <a:latin typeface="Arial"/>
              </a:rPr>
              <a:t> Natural </a:t>
            </a:r>
            <a:r>
              <a:rPr lang="de-DE" sz="2400" dirty="0" err="1">
                <a:solidFill>
                  <a:srgbClr val="0000FF"/>
                </a:solidFill>
                <a:latin typeface="Arial"/>
              </a:rPr>
              <a:t>Frequencies</a:t>
            </a:r>
            <a:r>
              <a:rPr lang="de-DE" sz="2400" dirty="0">
                <a:solidFill>
                  <a:srgbClr val="0000FF"/>
                </a:solidFill>
                <a:latin typeface="Arial"/>
              </a:rPr>
              <a:t> </a:t>
            </a:r>
            <a:r>
              <a:rPr lang="de-DE" sz="2400" b="0" dirty="0" err="1">
                <a:latin typeface="Arial"/>
              </a:rPr>
              <a:t>are</a:t>
            </a:r>
            <a:r>
              <a:rPr lang="de-DE" sz="2400" b="0" dirty="0">
                <a:latin typeface="Arial"/>
              </a:rPr>
              <a:t> at </a:t>
            </a:r>
            <a:r>
              <a:rPr lang="de-DE" sz="2400" b="0" dirty="0" err="1">
                <a:latin typeface="Arial"/>
              </a:rPr>
              <a:t>for</a:t>
            </a:r>
            <a:r>
              <a:rPr lang="de-DE" sz="2400" b="0" dirty="0">
                <a:latin typeface="Arial"/>
              </a:rPr>
              <a:t> </a:t>
            </a:r>
            <a:r>
              <a:rPr lang="de-DE" sz="2400" b="0" dirty="0" err="1">
                <a:latin typeface="Arial"/>
              </a:rPr>
              <a:t>example</a:t>
            </a:r>
            <a:r>
              <a:rPr lang="de-DE" sz="2400" b="0" dirty="0">
                <a:latin typeface="Arial"/>
              </a:rPr>
              <a:t>  18 Hz and 34 Hz, </a:t>
            </a:r>
            <a:r>
              <a:rPr lang="de-DE" sz="2400" b="0" dirty="0" err="1">
                <a:latin typeface="Arial"/>
              </a:rPr>
              <a:t>the</a:t>
            </a:r>
            <a:r>
              <a:rPr lang="de-DE" sz="2400" b="0" dirty="0">
                <a:latin typeface="Arial"/>
              </a:rPr>
              <a:t>  </a:t>
            </a:r>
            <a:r>
              <a:rPr lang="de-DE" sz="2400" b="0" dirty="0" err="1">
                <a:latin typeface="Arial"/>
              </a:rPr>
              <a:t>conditions</a:t>
            </a:r>
            <a:r>
              <a:rPr lang="de-DE" sz="2400" b="0" dirty="0">
                <a:latin typeface="Arial"/>
              </a:rPr>
              <a:t> </a:t>
            </a:r>
            <a:r>
              <a:rPr lang="de-DE" sz="2400" b="0" dirty="0" err="1">
                <a:latin typeface="Arial"/>
              </a:rPr>
              <a:t>of</a:t>
            </a:r>
            <a:r>
              <a:rPr lang="de-DE" sz="2400" b="0" dirty="0">
                <a:latin typeface="Arial"/>
              </a:rPr>
              <a:t> an SSR </a:t>
            </a:r>
            <a:r>
              <a:rPr lang="de-DE" sz="2400" b="0" dirty="0" err="1">
                <a:latin typeface="Arial"/>
              </a:rPr>
              <a:t>event</a:t>
            </a:r>
            <a:r>
              <a:rPr lang="de-DE" sz="2400" b="0" dirty="0">
                <a:latin typeface="Arial"/>
              </a:rPr>
              <a:t> </a:t>
            </a:r>
            <a:r>
              <a:rPr lang="de-DE" sz="2400" b="0" dirty="0" err="1">
                <a:latin typeface="Arial"/>
              </a:rPr>
              <a:t>are</a:t>
            </a:r>
            <a:r>
              <a:rPr lang="de-DE" sz="2400" b="0" dirty="0">
                <a:latin typeface="Arial"/>
              </a:rPr>
              <a:t> </a:t>
            </a:r>
            <a:r>
              <a:rPr lang="de-DE" sz="2400" b="0" dirty="0" err="1">
                <a:latin typeface="Arial"/>
              </a:rPr>
              <a:t>most</a:t>
            </a:r>
            <a:r>
              <a:rPr lang="de-DE" sz="2400" b="0" dirty="0">
                <a:latin typeface="Arial"/>
              </a:rPr>
              <a:t> </a:t>
            </a:r>
            <a:r>
              <a:rPr lang="de-DE" sz="2400" b="0" dirty="0" err="1">
                <a:latin typeface="Arial"/>
              </a:rPr>
              <a:t>likely</a:t>
            </a:r>
            <a:r>
              <a:rPr lang="de-DE" sz="2400" b="0" dirty="0">
                <a:latin typeface="Arial"/>
              </a:rPr>
              <a:t>.</a:t>
            </a:r>
            <a:endParaRPr kumimoji="0" lang="de-DE" sz="2400" b="0" i="0" u="none" strike="noStrike" kern="1200" cap="none" spc="0" normalizeH="0" baseline="0" noProof="0" dirty="0">
              <a:ln>
                <a:noFill/>
              </a:ln>
              <a:effectLst/>
              <a:uLnTx/>
              <a:uFillTx/>
              <a:latin typeface="Arial"/>
              <a:ea typeface="+mn-ea"/>
              <a:cs typeface="+mn-cs"/>
            </a:endParaRPr>
          </a:p>
        </p:txBody>
      </p:sp>
      <p:cxnSp>
        <p:nvCxnSpPr>
          <p:cNvPr id="5" name="Gerader Verbinder 4">
            <a:extLst>
              <a:ext uri="{FF2B5EF4-FFF2-40B4-BE49-F238E27FC236}">
                <a16:creationId xmlns:a16="http://schemas.microsoft.com/office/drawing/2014/main" id="{25154E4E-0CB8-B01E-339E-F5087CB2A4CF}"/>
              </a:ext>
            </a:extLst>
          </p:cNvPr>
          <p:cNvCxnSpPr>
            <a:cxnSpLocks/>
          </p:cNvCxnSpPr>
          <p:nvPr/>
        </p:nvCxnSpPr>
        <p:spPr>
          <a:xfrm>
            <a:off x="4457700" y="3429000"/>
            <a:ext cx="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325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C0D7CE-071C-BD58-18FB-7809E65F5E93}"/>
              </a:ext>
            </a:extLst>
          </p:cNvPr>
          <p:cNvSpPr txBox="1"/>
          <p:nvPr/>
        </p:nvSpPr>
        <p:spPr>
          <a:xfrm>
            <a:off x="1165095" y="138163"/>
            <a:ext cx="10662284"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a:t>
            </a:r>
            <a:r>
              <a:rPr lang="de-DE" altLang="de-DE" sz="2400" dirty="0" err="1">
                <a:solidFill>
                  <a:srgbClr val="0000FF"/>
                </a:solidFill>
                <a:latin typeface="Arial" charset="0"/>
              </a:rPr>
              <a:t>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de-DE" altLang="de-DE" sz="2400" b="0" dirty="0">
                <a:latin typeface="Arial" charset="0"/>
              </a:rPr>
              <a:t>Amplitude and Phase </a:t>
            </a:r>
            <a:r>
              <a:rPr lang="de-DE" altLang="de-DE" sz="2400" b="0" dirty="0" err="1">
                <a:latin typeface="Arial" charset="0"/>
              </a:rPr>
              <a:t>of</a:t>
            </a:r>
            <a:r>
              <a:rPr lang="de-DE" altLang="de-DE" sz="2400" b="0" dirty="0">
                <a:latin typeface="Arial" charset="0"/>
              </a:rPr>
              <a:t> an </a:t>
            </a:r>
            <a:r>
              <a:rPr lang="de-DE" altLang="de-DE" sz="2400" b="0" dirty="0" err="1">
                <a:latin typeface="Arial" charset="0"/>
              </a:rPr>
              <a:t>Impedance</a:t>
            </a:r>
            <a:r>
              <a:rPr lang="de-DE" altLang="de-DE" sz="2400" b="0" dirty="0">
                <a:latin typeface="Arial" charset="0"/>
              </a:rPr>
              <a:t> </a:t>
            </a:r>
            <a:r>
              <a:rPr lang="de-DE" altLang="de-DE" sz="2400" b="0" dirty="0" err="1">
                <a:latin typeface="Arial" charset="0"/>
              </a:rPr>
              <a:t>Function</a:t>
            </a:r>
            <a:r>
              <a:rPr lang="de-DE" altLang="de-DE" sz="2400" b="0" dirty="0">
                <a:latin typeface="Arial" charset="0"/>
              </a:rPr>
              <a:t> </a:t>
            </a:r>
            <a:r>
              <a:rPr lang="de-DE" altLang="de-DE" sz="2400" b="0" dirty="0" err="1">
                <a:latin typeface="Arial" charset="0"/>
              </a:rPr>
              <a:t>for</a:t>
            </a:r>
            <a:r>
              <a:rPr lang="de-DE" altLang="de-DE" sz="2400" b="0" dirty="0">
                <a:latin typeface="Arial" charset="0"/>
              </a:rPr>
              <a:t> different </a:t>
            </a:r>
            <a:r>
              <a:rPr lang="de-DE" altLang="de-DE" sz="2400" b="0" dirty="0" err="1">
                <a:latin typeface="Arial" charset="0"/>
              </a:rPr>
              <a:t>compensations</a:t>
            </a:r>
            <a:endParaRPr kumimoji="0" lang="de-DE" altLang="de-DE" sz="2400" b="0" i="0" u="none" strike="noStrike" kern="1200" cap="none" spc="0" normalizeH="0" baseline="0" noProof="0" dirty="0">
              <a:ln>
                <a:noFill/>
              </a:ln>
              <a:effectLst/>
              <a:uLnTx/>
              <a:uFillTx/>
              <a:latin typeface="Arial" charset="0"/>
              <a:ea typeface="+mn-ea"/>
              <a:cs typeface="+mn-cs"/>
            </a:endParaRPr>
          </a:p>
        </p:txBody>
      </p:sp>
      <p:pic>
        <p:nvPicPr>
          <p:cNvPr id="2" name="Grafik 1">
            <a:extLst>
              <a:ext uri="{FF2B5EF4-FFF2-40B4-BE49-F238E27FC236}">
                <a16:creationId xmlns:a16="http://schemas.microsoft.com/office/drawing/2014/main" id="{3A9700D5-F9A7-2B63-42D4-C4A430B96002}"/>
              </a:ext>
            </a:extLst>
          </p:cNvPr>
          <p:cNvPicPr>
            <a:picLocks noChangeAspect="1"/>
          </p:cNvPicPr>
          <p:nvPr/>
        </p:nvPicPr>
        <p:blipFill>
          <a:blip r:embed="rId2"/>
          <a:stretch>
            <a:fillRect/>
          </a:stretch>
        </p:blipFill>
        <p:spPr>
          <a:xfrm>
            <a:off x="1567543" y="1451430"/>
            <a:ext cx="9376227" cy="5079999"/>
          </a:xfrm>
          <a:prstGeom prst="rect">
            <a:avLst/>
          </a:prstGeom>
        </p:spPr>
      </p:pic>
      <p:cxnSp>
        <p:nvCxnSpPr>
          <p:cNvPr id="5" name="Gerader Verbinder 4">
            <a:extLst>
              <a:ext uri="{FF2B5EF4-FFF2-40B4-BE49-F238E27FC236}">
                <a16:creationId xmlns:a16="http://schemas.microsoft.com/office/drawing/2014/main" id="{B6A5D347-090E-8701-A009-A4579D1D239E}"/>
              </a:ext>
            </a:extLst>
          </p:cNvPr>
          <p:cNvCxnSpPr>
            <a:cxnSpLocks/>
          </p:cNvCxnSpPr>
          <p:nvPr/>
        </p:nvCxnSpPr>
        <p:spPr>
          <a:xfrm>
            <a:off x="2873829" y="2815771"/>
            <a:ext cx="7315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2000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866628" y="1097895"/>
            <a:ext cx="11020572" cy="5201424"/>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effectLst/>
                <a:uLnTx/>
                <a:uFillTx/>
                <a:latin typeface="Arial" charset="0"/>
                <a:ea typeface="+mn-ea"/>
                <a:cs typeface="+mn-cs"/>
              </a:rPr>
              <a:t>Definition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Sub </a:t>
            </a:r>
            <a:r>
              <a:rPr kumimoji="0" lang="de-DE" altLang="de-DE" sz="2400" b="1" i="0" u="none" strike="noStrike" kern="1200" cap="none" spc="0" normalizeH="0" baseline="0" noProof="0" dirty="0" err="1">
                <a:ln>
                  <a:noFill/>
                </a:ln>
                <a:effectLst/>
                <a:uLnTx/>
                <a:uFillTx/>
                <a:latin typeface="Arial" charset="0"/>
                <a:ea typeface="+mn-ea"/>
                <a:cs typeface="+mn-cs"/>
              </a:rPr>
              <a:t>Synchronous</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Resonance</a:t>
            </a:r>
            <a:r>
              <a:rPr kumimoji="0" lang="de-DE" altLang="de-DE" sz="2400" b="1" i="0" u="none" strike="noStrike" kern="1200" cap="none" spc="0" normalizeH="0" baseline="0" noProof="0" dirty="0">
                <a:ln>
                  <a:noFill/>
                </a:ln>
                <a:effectLst/>
                <a:uLnTx/>
                <a:uFillTx/>
                <a:latin typeface="Arial" charset="0"/>
                <a:ea typeface="+mn-ea"/>
                <a:cs typeface="+mn-cs"/>
              </a:rPr>
              <a:t> (SSR)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Excitation</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Vibrations</a:t>
            </a:r>
            <a:r>
              <a:rPr kumimoji="0" lang="de-DE" altLang="de-DE" sz="2400" b="1" i="0" u="none" strike="noStrike" kern="1200" cap="none" spc="0" normalizeH="0" baseline="0" noProof="0" dirty="0">
                <a:ln>
                  <a:noFill/>
                </a:ln>
                <a:effectLst/>
                <a:uLnTx/>
                <a:uFillTx/>
                <a:latin typeface="Arial" charset="0"/>
                <a:ea typeface="+mn-ea"/>
                <a:cs typeface="+mn-cs"/>
              </a:rPr>
              <a:t> in Turbogenerators due </a:t>
            </a:r>
            <a:r>
              <a:rPr kumimoji="0" lang="de-DE" altLang="de-DE" sz="2400" b="1" i="0" u="none" strike="noStrike" kern="1200" cap="none" spc="0" normalizeH="0" baseline="0" noProof="0" dirty="0" err="1">
                <a:ln>
                  <a:noFill/>
                </a:ln>
                <a:effectLst/>
                <a:uLnTx/>
                <a:uFillTx/>
                <a:latin typeface="Arial" charset="0"/>
                <a:ea typeface="+mn-ea"/>
                <a:cs typeface="+mn-cs"/>
              </a:rPr>
              <a:t>to</a:t>
            </a:r>
            <a:r>
              <a:rPr kumimoji="0" lang="de-DE" altLang="de-DE" sz="2400" b="1" i="0" u="none" strike="noStrike" kern="1200" cap="none" spc="0" normalizeH="0" baseline="0" noProof="0" dirty="0">
                <a:ln>
                  <a:noFill/>
                </a:ln>
                <a:effectLst/>
                <a:uLnTx/>
                <a:uFillTx/>
                <a:latin typeface="Arial" charset="0"/>
                <a:ea typeface="+mn-ea"/>
                <a:cs typeface="+mn-cs"/>
              </a:rPr>
              <a:t> Air Gap Torques </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Conditions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for</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Torsional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Vibrations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Sub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Synchronous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Resonance</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A simple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Model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Series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Compensation</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An </a:t>
            </a:r>
            <a:r>
              <a:rPr kumimoji="0" lang="de-DE" altLang="de-DE" sz="2400" b="1" i="0" u="none" strike="noStrike" kern="1200" cap="none" spc="0" normalizeH="0" noProof="0" dirty="0">
                <a:ln>
                  <a:noFill/>
                </a:ln>
                <a:solidFill>
                  <a:srgbClr val="0000FF"/>
                </a:solidFill>
                <a:effectLst/>
                <a:uLnTx/>
                <a:uFillTx/>
                <a:latin typeface="Arial" charset="0"/>
                <a:ea typeface="+mn-ea"/>
                <a:cs typeface="+mn-cs"/>
              </a:rPr>
              <a:t>SSR-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Incident</a:t>
            </a:r>
            <a:r>
              <a:rPr kumimoji="0" lang="de-DE" altLang="de-DE" sz="2400" b="1" i="0" u="none" strike="noStrike" kern="1200" cap="none" spc="0" normalizeH="0" noProof="0" dirty="0">
                <a:ln>
                  <a:noFill/>
                </a:ln>
                <a:solidFill>
                  <a:srgbClr val="0000FF"/>
                </a:solidFill>
                <a:effectLst/>
                <a:uLnTx/>
                <a:uFillTx/>
                <a:latin typeface="Arial" charset="0"/>
                <a:ea typeface="+mn-ea"/>
                <a:cs typeface="+mn-cs"/>
              </a:rPr>
              <a:t> in </a:t>
            </a:r>
            <a:r>
              <a:rPr kumimoji="0" lang="de-DE" altLang="de-DE" sz="2400" b="1" i="0" u="none" strike="noStrike" kern="1200" cap="none" spc="0" normalizeH="0" noProof="0" dirty="0" err="1">
                <a:ln>
                  <a:noFill/>
                </a:ln>
                <a:solidFill>
                  <a:srgbClr val="0000FF"/>
                </a:solidFill>
                <a:effectLst/>
                <a:uLnTx/>
                <a:uFillTx/>
                <a:latin typeface="Arial" charset="0"/>
                <a:ea typeface="+mn-ea"/>
                <a:cs typeface="+mn-cs"/>
              </a:rPr>
              <a:t>the</a:t>
            </a:r>
            <a:r>
              <a:rPr kumimoji="0" lang="de-DE" altLang="de-DE" sz="2400" b="1" i="0" u="none" strike="noStrike" kern="1200" cap="none" spc="0" normalizeH="0" noProof="0" dirty="0">
                <a:ln>
                  <a:noFill/>
                </a:ln>
                <a:solidFill>
                  <a:srgbClr val="0000FF"/>
                </a:solidFill>
                <a:effectLst/>
                <a:uLnTx/>
                <a:uFillTx/>
                <a:latin typeface="Arial" charset="0"/>
                <a:ea typeface="+mn-ea"/>
                <a:cs typeface="+mn-cs"/>
              </a:rPr>
              <a:t> OL3 Turbogenerator </a:t>
            </a: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 </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The Sub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Penomenon</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19773544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C0D7CE-071C-BD58-18FB-7809E65F5E93}"/>
              </a:ext>
            </a:extLst>
          </p:cNvPr>
          <p:cNvSpPr txBox="1"/>
          <p:nvPr/>
        </p:nvSpPr>
        <p:spPr>
          <a:xfrm>
            <a:off x="1177795" y="100063"/>
            <a:ext cx="10664766"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An SSR-</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Incident</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in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the</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OL3 Turbogenerator</a:t>
            </a:r>
          </a:p>
          <a:p>
            <a:pPr marR="0" lvl="0" algn="l" defTabSz="914400" rtl="0" eaLnBrk="0" fontAlgn="base" latinLnBrk="0" hangingPunct="0">
              <a:lnSpc>
                <a:spcPct val="100000"/>
              </a:lnSpc>
              <a:spcBef>
                <a:spcPct val="0"/>
              </a:spcBef>
              <a:spcAft>
                <a:spcPct val="0"/>
              </a:spcAft>
              <a:buClrTx/>
              <a:buSzTx/>
              <a:tabLst/>
              <a:defRPr/>
            </a:pP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Example</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Impedance</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Functions</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Finish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Grid</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close</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to</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OL3</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p:txBody>
      </p:sp>
      <p:sp>
        <p:nvSpPr>
          <p:cNvPr id="2" name="Textfeld 1">
            <a:extLst>
              <a:ext uri="{FF2B5EF4-FFF2-40B4-BE49-F238E27FC236}">
                <a16:creationId xmlns:a16="http://schemas.microsoft.com/office/drawing/2014/main" id="{6F33DF63-403E-8307-AC72-F132D4C9FCF5}"/>
              </a:ext>
            </a:extLst>
          </p:cNvPr>
          <p:cNvSpPr txBox="1"/>
          <p:nvPr/>
        </p:nvSpPr>
        <p:spPr>
          <a:xfrm>
            <a:off x="902529" y="1125626"/>
            <a:ext cx="11129050" cy="5262979"/>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following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diagram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shows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calculated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frequency-dependent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b="0" dirty="0">
                <a:solidFill>
                  <a:srgbClr val="000000"/>
                </a:solidFill>
                <a:latin typeface="Arial"/>
              </a:rPr>
              <a:t>a</a:t>
            </a:r>
            <a:r>
              <a:rPr kumimoji="0" lang="de-DE" sz="2400" b="0" i="0" u="none" strike="noStrike" kern="1200" cap="none" spc="0" normalizeH="0" baseline="0" noProof="0" dirty="0" err="1">
                <a:ln>
                  <a:noFill/>
                </a:ln>
                <a:solidFill>
                  <a:srgbClr val="000000"/>
                </a:solidFill>
                <a:effectLst/>
                <a:uLnTx/>
                <a:uFillTx/>
                <a:latin typeface="Arial"/>
                <a:ea typeface="+mn-ea"/>
                <a:cs typeface="+mn-cs"/>
              </a:rPr>
              <a:t>mplitudes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four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Impedance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Functions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for</a:t>
            </a:r>
            <a:r>
              <a:rPr lang="de-DE" sz="2400" b="0" dirty="0">
                <a:solidFill>
                  <a:srgbClr val="000000"/>
                </a:solidFill>
                <a:latin typeface="Arial"/>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different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topologies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Finish </a:t>
            </a:r>
            <a:r>
              <a:rPr kumimoji="0" lang="de-DE" sz="2400" i="0" u="none" strike="noStrike" kern="1200" cap="none" spc="0" normalizeH="0" baseline="0" noProof="0" dirty="0" err="1">
                <a:ln>
                  <a:noFill/>
                </a:ln>
                <a:solidFill>
                  <a:srgbClr val="0000FF"/>
                </a:solidFill>
                <a:effectLst/>
                <a:uLnTx/>
                <a:uFillTx/>
                <a:latin typeface="Arial"/>
                <a:ea typeface="+mn-ea"/>
                <a:cs typeface="+mn-cs"/>
              </a:rPr>
              <a:t>Grid</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close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OL3 Turbogenerator </a:t>
            </a:r>
            <a:r>
              <a:rPr kumimoji="0" lang="de-DE" sz="2400" b="0" i="0" u="none" strike="noStrike" kern="1200" cap="none" spc="0" normalizeH="0" baseline="0" noProof="0" dirty="0">
                <a:ln>
                  <a:noFill/>
                </a:ln>
                <a:solidFill>
                  <a:srgbClr val="000000"/>
                </a:solidFill>
                <a:effectLst/>
                <a:uLnTx/>
                <a:uFillTx/>
                <a:latin typeface="Arial"/>
                <a:ea typeface="+mn-ea"/>
                <a:cs typeface="+mn-cs"/>
              </a:rPr>
              <a:t>System. These passive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Impedance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scans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show</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network plus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integrated</a:t>
            </a:r>
            <a:r>
              <a:rPr kumimoji="0" lang="de-DE" sz="2400" b="0" i="0" u="none" strike="noStrike" kern="1200" cap="none" spc="0" normalizeH="0" baseline="0" noProof="0" dirty="0">
                <a:ln>
                  <a:noFill/>
                </a:ln>
                <a:solidFill>
                  <a:srgbClr val="000000"/>
                </a:solidFill>
                <a:effectLst/>
                <a:uLnTx/>
                <a:uFillTx/>
                <a:latin typeface="Arial"/>
                <a:ea typeface="+mn-ea"/>
                <a:cs typeface="+mn-cs"/>
              </a:rPr>
              <a:t> Generator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seen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from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Generator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terminals</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solid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red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curve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presents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Impedance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Function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one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topology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which</a:t>
            </a:r>
            <a:r>
              <a:rPr kumimoji="0" lang="de-DE" sz="2400" b="0" i="0" u="none" strike="noStrike" kern="1200" cap="none" spc="0" normalizeH="0" baseline="0" noProof="0" dirty="0">
                <a:ln>
                  <a:noFill/>
                </a:ln>
                <a:solidFill>
                  <a:srgbClr val="000000"/>
                </a:solidFill>
                <a:effectLst/>
                <a:uLnTx/>
                <a:uFillTx/>
                <a:latin typeface="Arial"/>
                <a:ea typeface="+mn-ea"/>
                <a:cs typeface="+mn-cs"/>
              </a:rPr>
              <a:t> an </a:t>
            </a:r>
            <a:r>
              <a:rPr kumimoji="0" lang="de-DE" sz="2400" i="0" u="none" strike="noStrike" kern="1200" cap="none" spc="0" normalizeH="0" baseline="0" noProof="0" dirty="0">
                <a:ln>
                  <a:noFill/>
                </a:ln>
                <a:solidFill>
                  <a:srgbClr val="0000FF"/>
                </a:solidFill>
                <a:effectLst/>
                <a:uLnTx/>
                <a:uFillTx/>
                <a:latin typeface="Arial"/>
                <a:ea typeface="+mn-ea"/>
                <a:cs typeface="+mn-cs"/>
              </a:rPr>
              <a:t>SSR </a:t>
            </a:r>
            <a:r>
              <a:rPr kumimoji="0" lang="de-DE" sz="2400" i="0" u="none" strike="noStrike" kern="1200" cap="none" spc="0" normalizeH="0" baseline="0" noProof="0" dirty="0" err="1">
                <a:ln>
                  <a:noFill/>
                </a:ln>
                <a:solidFill>
                  <a:srgbClr val="0000FF"/>
                </a:solidFill>
                <a:effectLst/>
                <a:uLnTx/>
                <a:uFillTx/>
                <a:latin typeface="Arial"/>
                <a:ea typeface="+mn-ea"/>
                <a:cs typeface="+mn-cs"/>
              </a:rPr>
              <a:t>event</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occured</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reality</a:t>
            </a:r>
            <a:r>
              <a:rPr kumimoji="0" lang="de-DE" sz="2400" b="0" i="0" u="none" strike="noStrike" kern="1200" cap="none" spc="0" normalizeH="0" baseline="0" noProof="0" dirty="0">
                <a:ln>
                  <a:noFill/>
                </a:ln>
                <a:solidFill>
                  <a:srgbClr val="000000"/>
                </a:solidFill>
                <a:effectLst/>
                <a:uLnTx/>
                <a:uFillTx/>
                <a:latin typeface="Arial"/>
                <a:ea typeface="+mn-ea"/>
                <a:cs typeface="+mn-cs"/>
              </a:rPr>
              <a:t>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OL3 Turbogenerator</a:t>
            </a:r>
            <a:r>
              <a:rPr kumimoji="0" lang="de-DE" sz="2400" b="0" i="0" u="none" strike="noStrike" kern="1200" cap="none" spc="0" normalizeH="0" baseline="0" noProof="0" dirty="0">
                <a:ln>
                  <a:noFill/>
                </a:ln>
                <a:solidFill>
                  <a:srgbClr val="000000"/>
                </a:solidFill>
                <a:effectLst/>
                <a:uLnTx/>
                <a:uFillTx/>
                <a:latin typeface="Arial"/>
                <a:ea typeface="+mn-ea"/>
                <a:cs typeface="+mn-cs"/>
              </a:rPr>
              <a:t>. 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calculated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Impedance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Function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did</a:t>
            </a:r>
            <a:r>
              <a:rPr kumimoji="0" lang="de-DE" sz="2400" b="0" i="0" u="none" strike="noStrike" kern="1200" cap="none" spc="0" normalizeH="0" baseline="0" noProof="0" dirty="0">
                <a:ln>
                  <a:noFill/>
                </a:ln>
                <a:solidFill>
                  <a:srgbClr val="000000"/>
                </a:solidFill>
                <a:effectLst/>
                <a:uLnTx/>
                <a:uFillTx/>
                <a:latin typeface="Arial"/>
                <a:ea typeface="+mn-ea"/>
                <a:cs typeface="+mn-cs"/>
              </a:rPr>
              <a:t> not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reach</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value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zero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however</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i="0" u="none" strike="noStrike" kern="1200" cap="none" spc="0" normalizeH="0" baseline="0" noProof="0" dirty="0" err="1">
                <a:ln>
                  <a:noFill/>
                </a:ln>
                <a:solidFill>
                  <a:srgbClr val="0000FF"/>
                </a:solidFill>
                <a:effectLst/>
                <a:uLnTx/>
                <a:uFillTx/>
                <a:latin typeface="Arial"/>
                <a:ea typeface="+mn-ea"/>
                <a:cs typeface="+mn-cs"/>
              </a:rPr>
              <a:t>minimum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has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predicted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 </a:t>
            </a:r>
            <a:r>
              <a:rPr kumimoji="0" lang="de-DE" sz="2400" i="0" u="none" strike="noStrike" kern="1200" cap="none" spc="0" normalizeH="0" baseline="0" noProof="0" dirty="0" err="1">
                <a:ln>
                  <a:noFill/>
                </a:ln>
                <a:solidFill>
                  <a:srgbClr val="0000FF"/>
                </a:solidFill>
                <a:effectLst/>
                <a:uLnTx/>
                <a:uFillTx/>
                <a:latin typeface="Arial"/>
                <a:ea typeface="+mn-ea"/>
                <a:cs typeface="+mn-cs"/>
              </a:rPr>
              <a:t>frequency</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of</a:t>
            </a:r>
            <a:r>
              <a:rPr kumimoji="0" lang="de-DE" sz="2400" i="0" u="none" strike="noStrike" kern="1200" cap="none" spc="0" normalizeH="0" baseline="0" noProof="0" dirty="0">
                <a:ln>
                  <a:noFill/>
                </a:ln>
                <a:solidFill>
                  <a:srgbClr val="0000FF"/>
                </a:solidFill>
                <a:effectLst/>
                <a:uLnTx/>
                <a:uFillTx/>
                <a:latin typeface="Arial"/>
                <a:ea typeface="+mn-ea"/>
                <a:cs typeface="+mn-cs"/>
              </a:rPr>
              <a:t> 34,5 Hz</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sz="2400" b="0" dirty="0">
              <a:solidFill>
                <a:srgbClr val="000000"/>
              </a:solidFill>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If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this</a:t>
            </a:r>
            <a:r>
              <a:rPr kumimoji="0" lang="de-DE" sz="2400" b="0" i="0" u="none" strike="noStrike" kern="1200" cap="none" spc="0" normalizeH="0" baseline="0" noProof="0" dirty="0">
                <a:ln>
                  <a:noFill/>
                </a:ln>
                <a:solidFill>
                  <a:srgbClr val="000000"/>
                </a:solidFill>
                <a:effectLst/>
                <a:uLnTx/>
                <a:uFillTx/>
                <a:latin typeface="Arial"/>
                <a:ea typeface="+mn-ea"/>
                <a:cs typeface="+mn-cs"/>
              </a:rPr>
              <a:t> Minimum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interpreted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one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natural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f</a:t>
            </a:r>
            <a:r>
              <a:rPr kumimoji="0" lang="de-DE" sz="2400" i="0" u="none" strike="noStrike" kern="1200" cap="none" spc="0" normalizeH="0" baseline="-25000" noProof="0" dirty="0" err="1">
                <a:ln>
                  <a:noFill/>
                </a:ln>
                <a:solidFill>
                  <a:srgbClr val="0000FF"/>
                </a:solidFill>
                <a:effectLst/>
                <a:uLnTx/>
                <a:uFillTx/>
                <a:latin typeface="Arial"/>
                <a:ea typeface="+mn-ea"/>
                <a:cs typeface="+mn-cs"/>
              </a:rPr>
              <a:t>E</a:t>
            </a:r>
            <a:r>
              <a:rPr kumimoji="0" lang="de-DE" sz="2400" i="0" u="none" strike="noStrike" kern="1200" cap="none" spc="0" normalizeH="0" baseline="30000" noProof="0" dirty="0" err="1">
                <a:ln>
                  <a:noFill/>
                </a:ln>
                <a:solidFill>
                  <a:srgbClr val="0000FF"/>
                </a:solidFill>
                <a:effectLst/>
                <a:uLnTx/>
                <a:uFillTx/>
                <a:latin typeface="Arial"/>
                <a:ea typeface="+mn-ea"/>
                <a:cs typeface="+mn-cs"/>
              </a:rPr>
              <a:t>i</a:t>
            </a:r>
            <a:r>
              <a:rPr kumimoji="0" lang="de-DE" sz="2400" i="0" u="none" strike="noStrike" kern="1200" cap="none" spc="0" normalizeH="0" baseline="0" noProof="0" dirty="0">
                <a:ln>
                  <a:noFill/>
                </a:ln>
                <a:solidFill>
                  <a:srgbClr val="0000FF"/>
                </a:solidFill>
                <a:effectLst/>
                <a:uLnTx/>
                <a:uFillTx/>
                <a:latin typeface="Arial"/>
                <a:ea typeface="+mn-ea"/>
                <a:cs typeface="+mn-cs"/>
              </a:rPr>
              <a:t> = 34,5 Hz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Grid</a:t>
            </a:r>
            <a:r>
              <a:rPr kumimoji="0" lang="de-DE" sz="2400" b="0" i="0" u="none" strike="noStrike" kern="1200" cap="none" spc="0" normalizeH="0" baseline="0" noProof="0" dirty="0">
                <a:ln>
                  <a:noFill/>
                </a:ln>
                <a:solidFill>
                  <a:srgbClr val="000000"/>
                </a:solidFill>
                <a:effectLst/>
                <a:uLnTx/>
                <a:uFillTx/>
                <a:latin typeface="Arial"/>
                <a:ea typeface="+mn-ea"/>
                <a:cs typeface="+mn-cs"/>
              </a:rPr>
              <a:t> plus Generator, an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occurence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SSR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expected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b="0" dirty="0">
                <a:solidFill>
                  <a:srgbClr val="000000"/>
                </a:solidFill>
                <a:latin typeface="Arial"/>
              </a:rPr>
              <a:t>f</a:t>
            </a:r>
            <a:r>
              <a:rPr kumimoji="0" lang="de-DE" sz="2400" b="0" i="0" u="none" strike="noStrike" kern="1200" cap="none" spc="0" normalizeH="0" baseline="0" noProof="0" dirty="0" err="1">
                <a:ln>
                  <a:noFill/>
                </a:ln>
                <a:solidFill>
                  <a:srgbClr val="000000"/>
                </a:solidFill>
                <a:effectLst/>
                <a:uLnTx/>
                <a:uFillTx/>
                <a:latin typeface="Arial"/>
                <a:ea typeface="+mn-ea"/>
                <a:cs typeface="+mn-cs"/>
              </a:rPr>
              <a:t>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a:t>
            </a:r>
            <a:r>
              <a:rPr kumimoji="0" lang="de-DE" sz="2400" i="0" u="none" strike="noStrike" kern="1200" cap="none" spc="0" normalizeH="0" baseline="0" noProof="0" dirty="0" err="1">
                <a:ln>
                  <a:noFill/>
                </a:ln>
                <a:solidFill>
                  <a:srgbClr val="0000FF"/>
                </a:solidFill>
                <a:effectLst/>
                <a:uLnTx/>
                <a:uFillTx/>
                <a:latin typeface="Arial"/>
                <a:ea typeface="+mn-ea"/>
                <a:cs typeface="+mn-cs"/>
              </a:rPr>
              <a:t>f</a:t>
            </a:r>
            <a:r>
              <a:rPr kumimoji="0" lang="de-DE" sz="2400" i="0" u="none" strike="noStrike" kern="1200" cap="none" spc="0" normalizeH="0" baseline="-25000" noProof="0" dirty="0" err="1">
                <a:ln>
                  <a:noFill/>
                </a:ln>
                <a:solidFill>
                  <a:srgbClr val="0000FF"/>
                </a:solidFill>
                <a:effectLst/>
                <a:uLnTx/>
                <a:uFillTx/>
                <a:latin typeface="Arial"/>
                <a:ea typeface="+mn-ea"/>
                <a:cs typeface="+mn-cs"/>
              </a:rPr>
              <a:t>S</a:t>
            </a:r>
            <a:r>
              <a:rPr kumimoji="0" lang="de-DE" sz="2400" i="0" u="none" strike="noStrike" kern="1200" cap="none" spc="0" normalizeH="0" baseline="0" noProof="0" dirty="0">
                <a:ln>
                  <a:noFill/>
                </a:ln>
                <a:solidFill>
                  <a:srgbClr val="0000FF"/>
                </a:solidFill>
                <a:effectLst/>
                <a:uLnTx/>
                <a:uFillTx/>
                <a:latin typeface="Arial"/>
                <a:ea typeface="+mn-ea"/>
                <a:cs typeface="+mn-cs"/>
              </a:rPr>
              <a:t> - </a:t>
            </a:r>
            <a:r>
              <a:rPr kumimoji="0" lang="de-DE" sz="2400" i="0" u="none" strike="noStrike" kern="1200" cap="none" spc="0" normalizeH="0" baseline="0" noProof="0" dirty="0" err="1">
                <a:ln>
                  <a:noFill/>
                </a:ln>
                <a:solidFill>
                  <a:srgbClr val="0000FF"/>
                </a:solidFill>
                <a:effectLst/>
                <a:uLnTx/>
                <a:uFillTx/>
                <a:latin typeface="Arial"/>
                <a:ea typeface="+mn-ea"/>
                <a:cs typeface="+mn-cs"/>
              </a:rPr>
              <a:t>f</a:t>
            </a:r>
            <a:r>
              <a:rPr kumimoji="0" lang="de-DE" sz="2400" i="0" u="none" strike="noStrike" kern="1200" cap="none" spc="0" normalizeH="0" baseline="-25000" noProof="0" dirty="0" err="1">
                <a:ln>
                  <a:noFill/>
                </a:ln>
                <a:solidFill>
                  <a:srgbClr val="0000FF"/>
                </a:solidFill>
                <a:effectLst/>
                <a:uLnTx/>
                <a:uFillTx/>
                <a:latin typeface="Arial"/>
                <a:ea typeface="+mn-ea"/>
                <a:cs typeface="+mn-cs"/>
              </a:rPr>
              <a:t>E</a:t>
            </a:r>
            <a:r>
              <a:rPr kumimoji="0" lang="de-DE" sz="2400" i="0" u="none" strike="noStrike" kern="1200" cap="none" spc="0" normalizeH="0" baseline="30000" noProof="0" dirty="0" err="1">
                <a:ln>
                  <a:noFill/>
                </a:ln>
                <a:solidFill>
                  <a:srgbClr val="0000FF"/>
                </a:solidFill>
                <a:effectLst/>
                <a:uLnTx/>
                <a:uFillTx/>
                <a:latin typeface="Arial"/>
                <a:ea typeface="+mn-ea"/>
                <a:cs typeface="+mn-cs"/>
              </a:rPr>
              <a:t>i</a:t>
            </a:r>
            <a:r>
              <a:rPr kumimoji="0" lang="de-DE" sz="2400" i="0" u="none" strike="noStrike" kern="1200" cap="none" spc="0" normalizeH="0" baseline="0" noProof="0" dirty="0">
                <a:ln>
                  <a:noFill/>
                </a:ln>
                <a:solidFill>
                  <a:srgbClr val="0000FF"/>
                </a:solidFill>
                <a:effectLst/>
                <a:uLnTx/>
                <a:uFillTx/>
                <a:latin typeface="Arial"/>
                <a:ea typeface="+mn-ea"/>
                <a:cs typeface="+mn-cs"/>
              </a:rPr>
              <a:t> ) = 15.5 Hz</a:t>
            </a:r>
            <a:r>
              <a:rPr kumimoji="0" lang="de-DE" sz="2400" b="0" i="0" u="none" strike="noStrike" kern="1200" cap="none" spc="0" normalizeH="0" baseline="0" noProof="0" dirty="0">
                <a:ln>
                  <a:noFill/>
                </a:ln>
                <a:solidFill>
                  <a:srgbClr val="000000"/>
                </a:solidFill>
                <a:effectLst/>
                <a:uLnTx/>
                <a:uFillTx/>
                <a:latin typeface="Arial"/>
                <a:ea typeface="+mn-ea"/>
                <a:cs typeface="+mn-cs"/>
              </a:rPr>
              <a:t>. This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value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fits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quite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well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one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natural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frequency</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of</a:t>
            </a:r>
            <a:r>
              <a:rPr kumimoji="0" lang="de-DE" sz="2400" i="0" u="none" strike="noStrike" kern="1200" cap="none" spc="0" normalizeH="0" baseline="0" noProof="0" dirty="0">
                <a:ln>
                  <a:noFill/>
                </a:ln>
                <a:solidFill>
                  <a:srgbClr val="0000FF"/>
                </a:solidFill>
                <a:effectLst/>
                <a:uLnTx/>
                <a:uFillTx/>
                <a:latin typeface="Arial"/>
                <a:ea typeface="+mn-ea"/>
                <a:cs typeface="+mn-cs"/>
              </a:rPr>
              <a:t> 14,4 Hz</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p:txBody>
      </p:sp>
      <p:cxnSp>
        <p:nvCxnSpPr>
          <p:cNvPr id="5" name="Gerader Verbinder 4">
            <a:extLst>
              <a:ext uri="{FF2B5EF4-FFF2-40B4-BE49-F238E27FC236}">
                <a16:creationId xmlns:a16="http://schemas.microsoft.com/office/drawing/2014/main" id="{25154E4E-0CB8-B01E-339E-F5087CB2A4CF}"/>
              </a:ext>
            </a:extLst>
          </p:cNvPr>
          <p:cNvCxnSpPr>
            <a:cxnSpLocks/>
          </p:cNvCxnSpPr>
          <p:nvPr/>
        </p:nvCxnSpPr>
        <p:spPr>
          <a:xfrm>
            <a:off x="4457700" y="3429000"/>
            <a:ext cx="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905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785798" y="57879"/>
            <a:ext cx="10722502"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An SSR-</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a:t>
            </a:r>
            <a:r>
              <a:rPr kumimoji="0" lang="de-DE" sz="2400" b="1" i="0" u="none" strike="noStrike" kern="1200" cap="none" spc="0" normalizeH="0" baseline="0" noProof="0" dirty="0">
                <a:ln>
                  <a:noFill/>
                </a:ln>
                <a:solidFill>
                  <a:srgbClr val="0000FF"/>
                </a:solidFill>
                <a:effectLst/>
                <a:uLnTx/>
                <a:uFillTx/>
                <a:latin typeface="Arial"/>
                <a:ea typeface="+mn-ea"/>
                <a:cs typeface="+mn-cs"/>
              </a:rPr>
              <a:t> in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OL3 Turbogenerator</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Impedance</a:t>
            </a:r>
            <a:r>
              <a:rPr lang="de-DE" sz="2400" b="0" dirty="0">
                <a:latin typeface="Arial"/>
              </a:rPr>
              <a:t> </a:t>
            </a:r>
            <a:r>
              <a:rPr lang="de-DE" sz="2400" b="0" dirty="0" err="1">
                <a:latin typeface="Arial"/>
              </a:rPr>
              <a:t>Function</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of</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the</a:t>
            </a:r>
            <a:r>
              <a:rPr kumimoji="0" lang="de-DE" sz="2400" b="0" i="0" u="none" strike="noStrike" kern="1200" cap="none" spc="0" normalizeH="0" baseline="0" noProof="0" dirty="0">
                <a:ln>
                  <a:noFill/>
                </a:ln>
                <a:effectLst/>
                <a:uLnTx/>
                <a:uFillTx/>
                <a:latin typeface="Arial"/>
                <a:ea typeface="+mn-ea"/>
                <a:cs typeface="+mn-cs"/>
              </a:rPr>
              <a:t> Finish </a:t>
            </a:r>
            <a:r>
              <a:rPr kumimoji="0" lang="de-DE" sz="2400" b="0" i="0" u="none" strike="noStrike" kern="1200" cap="none" spc="0" normalizeH="0" baseline="0" noProof="0" dirty="0" err="1">
                <a:ln>
                  <a:noFill/>
                </a:ln>
                <a:effectLst/>
                <a:uLnTx/>
                <a:uFillTx/>
                <a:latin typeface="Arial"/>
                <a:ea typeface="+mn-ea"/>
                <a:cs typeface="+mn-cs"/>
              </a:rPr>
              <a:t>Grid</a:t>
            </a:r>
            <a:r>
              <a:rPr kumimoji="0" lang="de-DE" sz="2400" b="0" i="0" u="none" strike="noStrike" kern="1200" cap="none" spc="0" normalizeH="0" baseline="0" noProof="0" dirty="0">
                <a:ln>
                  <a:noFill/>
                </a:ln>
                <a:effectLst/>
                <a:uLnTx/>
                <a:uFillTx/>
                <a:latin typeface="Arial"/>
                <a:ea typeface="+mn-ea"/>
                <a:cs typeface="+mn-cs"/>
              </a:rPr>
              <a:t> plus Generator </a:t>
            </a:r>
            <a:r>
              <a:rPr kumimoji="0" lang="de-DE" sz="2400" b="0" i="0" u="none" strike="noStrike" kern="1200" cap="none" spc="0" normalizeH="0" baseline="0" noProof="0" dirty="0" err="1">
                <a:ln>
                  <a:noFill/>
                </a:ln>
                <a:effectLst/>
                <a:uLnTx/>
                <a:uFillTx/>
                <a:latin typeface="Arial"/>
                <a:ea typeface="+mn-ea"/>
                <a:cs typeface="+mn-cs"/>
              </a:rPr>
              <a:t>close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to</a:t>
            </a:r>
            <a:r>
              <a:rPr kumimoji="0" lang="de-DE" sz="2400" b="0" i="0" u="none" strike="noStrike" kern="1200" cap="none" spc="0" normalizeH="0" baseline="0" noProof="0" dirty="0">
                <a:ln>
                  <a:noFill/>
                </a:ln>
                <a:effectLst/>
                <a:uLnTx/>
                <a:uFillTx/>
                <a:latin typeface="Arial"/>
                <a:ea typeface="+mn-ea"/>
                <a:cs typeface="+mn-cs"/>
              </a:rPr>
              <a:t> OL3</a:t>
            </a:r>
          </a:p>
        </p:txBody>
      </p:sp>
      <p:pic>
        <p:nvPicPr>
          <p:cNvPr id="5" name="Grafik 4">
            <a:extLst>
              <a:ext uri="{FF2B5EF4-FFF2-40B4-BE49-F238E27FC236}">
                <a16:creationId xmlns:a16="http://schemas.microsoft.com/office/drawing/2014/main" id="{E3A00924-D319-D370-3B84-6C943DD78156}"/>
              </a:ext>
            </a:extLst>
          </p:cNvPr>
          <p:cNvPicPr>
            <a:picLocks noChangeAspect="1"/>
          </p:cNvPicPr>
          <p:nvPr/>
        </p:nvPicPr>
        <p:blipFill>
          <a:blip r:embed="rId3"/>
          <a:stretch>
            <a:fillRect/>
          </a:stretch>
        </p:blipFill>
        <p:spPr>
          <a:xfrm>
            <a:off x="1575412" y="1454227"/>
            <a:ext cx="9143274" cy="5117170"/>
          </a:xfrm>
          <a:prstGeom prst="rect">
            <a:avLst/>
          </a:prstGeom>
        </p:spPr>
      </p:pic>
      <p:sp>
        <p:nvSpPr>
          <p:cNvPr id="3" name="Rechteck 2">
            <a:extLst>
              <a:ext uri="{FF2B5EF4-FFF2-40B4-BE49-F238E27FC236}">
                <a16:creationId xmlns:a16="http://schemas.microsoft.com/office/drawing/2014/main" id="{A0687025-785C-0CED-D9C9-4381FF77C99B}"/>
              </a:ext>
            </a:extLst>
          </p:cNvPr>
          <p:cNvSpPr/>
          <p:nvPr/>
        </p:nvSpPr>
        <p:spPr>
          <a:xfrm>
            <a:off x="3150824" y="6169445"/>
            <a:ext cx="738130" cy="264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E3B39C06-6266-7BA4-67B7-B0AD8D48C367}"/>
              </a:ext>
            </a:extLst>
          </p:cNvPr>
          <p:cNvSpPr txBox="1"/>
          <p:nvPr/>
        </p:nvSpPr>
        <p:spPr>
          <a:xfrm>
            <a:off x="2577948" y="1806766"/>
            <a:ext cx="1693092" cy="769441"/>
          </a:xfrm>
          <a:prstGeom prst="rect">
            <a:avLst/>
          </a:prstGeom>
          <a:noFill/>
        </p:spPr>
        <p:txBody>
          <a:bodyPr wrap="none" rtlCol="0">
            <a:spAutoFit/>
          </a:bodyPr>
          <a:lstStyle/>
          <a:p>
            <a:r>
              <a:rPr lang="de-DE" sz="2200" b="0" dirty="0" err="1">
                <a:latin typeface="+mn-lt"/>
              </a:rPr>
              <a:t>Impedance</a:t>
            </a:r>
            <a:r>
              <a:rPr lang="de-DE" sz="2200" b="0" dirty="0">
                <a:latin typeface="+mn-lt"/>
              </a:rPr>
              <a:t> </a:t>
            </a:r>
          </a:p>
          <a:p>
            <a:r>
              <a:rPr lang="de-DE" sz="2200" b="0" dirty="0">
                <a:latin typeface="+mn-lt"/>
              </a:rPr>
              <a:t> Imp (Ohm)</a:t>
            </a:r>
          </a:p>
        </p:txBody>
      </p:sp>
      <p:sp>
        <p:nvSpPr>
          <p:cNvPr id="6" name="Textfeld 5">
            <a:extLst>
              <a:ext uri="{FF2B5EF4-FFF2-40B4-BE49-F238E27FC236}">
                <a16:creationId xmlns:a16="http://schemas.microsoft.com/office/drawing/2014/main" id="{AED8B075-465C-DE84-0C1F-B7C4425F8C9A}"/>
              </a:ext>
            </a:extLst>
          </p:cNvPr>
          <p:cNvSpPr txBox="1"/>
          <p:nvPr/>
        </p:nvSpPr>
        <p:spPr>
          <a:xfrm>
            <a:off x="9474505" y="5605936"/>
            <a:ext cx="725462" cy="400110"/>
          </a:xfrm>
          <a:prstGeom prst="rect">
            <a:avLst/>
          </a:prstGeom>
          <a:noFill/>
        </p:spPr>
        <p:txBody>
          <a:bodyPr wrap="square" rtlCol="0">
            <a:spAutoFit/>
          </a:bodyPr>
          <a:lstStyle/>
          <a:p>
            <a:r>
              <a:rPr lang="de-DE" sz="2000" b="0" dirty="0"/>
              <a:t>Hz</a:t>
            </a:r>
          </a:p>
        </p:txBody>
      </p:sp>
      <p:sp>
        <p:nvSpPr>
          <p:cNvPr id="7" name="Textfeld 6">
            <a:extLst>
              <a:ext uri="{FF2B5EF4-FFF2-40B4-BE49-F238E27FC236}">
                <a16:creationId xmlns:a16="http://schemas.microsoft.com/office/drawing/2014/main" id="{C88C55D4-9E72-D3D7-CC3F-97175716A11F}"/>
              </a:ext>
            </a:extLst>
          </p:cNvPr>
          <p:cNvSpPr txBox="1"/>
          <p:nvPr/>
        </p:nvSpPr>
        <p:spPr>
          <a:xfrm>
            <a:off x="4068643" y="4741882"/>
            <a:ext cx="4479431" cy="400110"/>
          </a:xfrm>
          <a:prstGeom prst="rect">
            <a:avLst/>
          </a:prstGeom>
          <a:noFill/>
        </p:spPr>
        <p:txBody>
          <a:bodyPr wrap="none" rtlCol="0">
            <a:spAutoFit/>
          </a:bodyPr>
          <a:lstStyle/>
          <a:p>
            <a:r>
              <a:rPr lang="de-DE" sz="2000" b="0" dirty="0"/>
              <a:t> Mech. Natural Frequency14,4 Hz</a:t>
            </a:r>
          </a:p>
        </p:txBody>
      </p:sp>
      <p:cxnSp>
        <p:nvCxnSpPr>
          <p:cNvPr id="9" name="Gerader Verbinder 8">
            <a:extLst>
              <a:ext uri="{FF2B5EF4-FFF2-40B4-BE49-F238E27FC236}">
                <a16:creationId xmlns:a16="http://schemas.microsoft.com/office/drawing/2014/main" id="{2EC7CFB7-2D66-80B3-53F0-595A3B8E2118}"/>
              </a:ext>
            </a:extLst>
          </p:cNvPr>
          <p:cNvCxnSpPr>
            <a:cxnSpLocks/>
          </p:cNvCxnSpPr>
          <p:nvPr/>
        </p:nvCxnSpPr>
        <p:spPr>
          <a:xfrm flipV="1">
            <a:off x="7294179" y="4288221"/>
            <a:ext cx="651642" cy="4536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5C5FCE39-EEFD-950B-FE2D-B9F0E9BE4335}"/>
              </a:ext>
            </a:extLst>
          </p:cNvPr>
          <p:cNvCxnSpPr>
            <a:cxnSpLocks/>
          </p:cNvCxnSpPr>
          <p:nvPr/>
        </p:nvCxnSpPr>
        <p:spPr>
          <a:xfrm flipH="1">
            <a:off x="7378052" y="3893326"/>
            <a:ext cx="72711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402E6F14-ECC1-C01D-0E77-2C8441E7BF4A}"/>
              </a:ext>
            </a:extLst>
          </p:cNvPr>
          <p:cNvSpPr txBox="1"/>
          <p:nvPr/>
        </p:nvSpPr>
        <p:spPr>
          <a:xfrm>
            <a:off x="8185620" y="3776421"/>
            <a:ext cx="2533066" cy="400110"/>
          </a:xfrm>
          <a:prstGeom prst="rect">
            <a:avLst/>
          </a:prstGeom>
          <a:noFill/>
        </p:spPr>
        <p:txBody>
          <a:bodyPr wrap="none" rtlCol="0">
            <a:spAutoFit/>
          </a:bodyPr>
          <a:lstStyle/>
          <a:p>
            <a:r>
              <a:rPr lang="de-DE" sz="2000" b="0" dirty="0">
                <a:solidFill>
                  <a:srgbClr val="FF0000"/>
                </a:solidFill>
                <a:latin typeface="+mn-lt"/>
              </a:rPr>
              <a:t>Minimum at 34,5 Hz </a:t>
            </a:r>
          </a:p>
        </p:txBody>
      </p:sp>
    </p:spTree>
    <p:extLst>
      <p:ext uri="{BB962C8B-B14F-4D97-AF65-F5344CB8AC3E}">
        <p14:creationId xmlns:p14="http://schemas.microsoft.com/office/powerpoint/2010/main" val="1180108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feld 1">
            <a:extLst>
              <a:ext uri="{FF2B5EF4-FFF2-40B4-BE49-F238E27FC236}">
                <a16:creationId xmlns:a16="http://schemas.microsoft.com/office/drawing/2014/main" id="{23544988-08E2-32FD-00BD-3DADDBF13FE8}"/>
              </a:ext>
            </a:extLst>
          </p:cNvPr>
          <p:cNvSpPr txBox="1">
            <a:spLocks noChangeArrowheads="1"/>
          </p:cNvSpPr>
          <p:nvPr/>
        </p:nvSpPr>
        <p:spPr bwMode="auto">
          <a:xfrm>
            <a:off x="1296988" y="176213"/>
            <a:ext cx="103774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An SSR-Incident in the OL3 Turbogenerator</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Lowest Torsional Natural Frequencies and Mode Shapes of OL3</a:t>
            </a:r>
          </a:p>
        </p:txBody>
      </p:sp>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6415C425-DBE7-3E09-6EA7-82EB658D97DB}"/>
                  </a:ext>
                </a:extLst>
              </p:cNvPr>
              <p:cNvSpPr txBox="1"/>
              <p:nvPr/>
            </p:nvSpPr>
            <p:spPr>
              <a:xfrm>
                <a:off x="1296987" y="1586701"/>
                <a:ext cx="10530392" cy="4893647"/>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four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lowest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Natural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1" i="0" u="none" strike="noStrike" kern="1200" cap="none" spc="0" normalizeH="0" baseline="-2500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el-GR" sz="2400" b="0" i="0" u="none" strike="noStrike" kern="1200" cap="none" spc="0" normalizeH="0" baseline="0" noProof="0" dirty="0">
                    <a:ln>
                      <a:noFill/>
                    </a:ln>
                    <a:solidFill>
                      <a:srgbClr val="000000"/>
                    </a:solidFill>
                    <a:effectLst/>
                    <a:uLnTx/>
                    <a:uFillTx/>
                    <a:latin typeface="Arial"/>
                    <a:ea typeface="+mn-ea"/>
                    <a:cs typeface="+mn-cs"/>
                  </a:rPr>
                  <a:t>ω</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0" i="0" u="none" strike="noStrike" kern="1200" cap="none" spc="0" normalizeH="0" baseline="0" noProof="0" dirty="0">
                    <a:ln>
                      <a:noFill/>
                    </a:ln>
                    <a:solidFill>
                      <a:srgbClr val="000000"/>
                    </a:solidFill>
                    <a:effectLst/>
                    <a:uLnTx/>
                    <a:uFillTx/>
                    <a:latin typeface="Arial"/>
                    <a:ea typeface="+mn-ea"/>
                    <a:cs typeface="+mn-cs"/>
                  </a:rPr>
                  <a:t> /2 </a:t>
                </a:r>
                <a14:m>
                  <m:oMath xmlns:m="http://schemas.openxmlformats.org/officeDocument/2006/math">
                    <m: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𝜋</m:t>
                    </m:r>
                    <m: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oMath>
                </a14:m>
                <a:r>
                  <a:rPr kumimoji="0" lang="de-DE" sz="2400" b="0" i="0" u="none" strike="noStrike" kern="1200" cap="none" spc="0" normalizeH="0" baseline="0" noProof="0" dirty="0">
                    <a:ln>
                      <a:noFill/>
                    </a:ln>
                    <a:solidFill>
                      <a:srgbClr val="000000"/>
                    </a:solidFill>
                    <a:effectLst/>
                    <a:uLnTx/>
                    <a:uFillTx/>
                    <a:latin typeface="Arial"/>
                    <a:ea typeface="+mn-ea"/>
                    <a:cs typeface="+mn-cs"/>
                  </a:rPr>
                  <a:t>Hz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OL3 Turbogenerator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400" b="0" i="0" u="none" strike="noStrike" kern="1200" cap="none" spc="0" normalizeH="0" baseline="0" noProof="0" dirty="0">
                    <a:ln>
                      <a:noFill/>
                    </a:ln>
                    <a:solidFill>
                      <a:srgbClr val="000000"/>
                    </a:solidFill>
                    <a:effectLst/>
                    <a:uLnTx/>
                    <a:uFillTx/>
                    <a:latin typeface="Arial"/>
                    <a:ea typeface="+mn-ea"/>
                    <a:cs typeface="+mn-cs"/>
                  </a:rPr>
                  <a:t> Train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presented</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next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diagram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together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with</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corresponding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Mode Shapes </a:t>
                </a:r>
                <a:r>
                  <a:rPr kumimoji="0" lang="el-GR" altLang="de-DE" sz="2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φ</a:t>
                </a:r>
                <a:r>
                  <a:rPr kumimoji="0" lang="de-DE" altLang="de-DE" sz="2400" b="0" i="0" u="none" strike="noStrike" kern="1200" cap="none" spc="0" normalizeH="0" baseline="-25000" noProof="0" dirty="0" err="1">
                    <a:ln>
                      <a:noFill/>
                    </a:ln>
                    <a:solidFill>
                      <a:srgbClr val="000000"/>
                    </a:solidFill>
                    <a:effectLst/>
                    <a:uLnTx/>
                    <a:uFillTx/>
                    <a:latin typeface="Arial"/>
                    <a:ea typeface="+mn-ea"/>
                    <a:cs typeface="Times New Roman" panose="02020603050405020304" pitchFamily="18" charset="0"/>
                  </a:rPr>
                  <a:t>M</a:t>
                </a:r>
                <a:r>
                  <a:rPr kumimoji="0" lang="de-DE" altLang="de-DE" sz="2400" b="0" i="0" u="none" strike="noStrike" kern="1200" cap="none" spc="0" normalizeH="0" baseline="30000" noProof="0" dirty="0" err="1">
                    <a:ln>
                      <a:noFill/>
                    </a:ln>
                    <a:solidFill>
                      <a:srgbClr val="000000"/>
                    </a:solidFill>
                    <a:effectLst/>
                    <a:uLnTx/>
                    <a:uFillTx/>
                    <a:latin typeface="Arial"/>
                    <a:ea typeface="+mn-ea"/>
                    <a:cs typeface="Times New Roman" panose="02020603050405020304" pitchFamily="18" charset="0"/>
                  </a:rPr>
                  <a:t>j</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400" b="0"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They</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range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between</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5,9 Hz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24,0 Hz and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relevant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Sub </a:t>
                </a:r>
                <a:r>
                  <a:rPr kumimoji="0" lang="de-DE" alt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 (SSR)</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event</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first</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a:ea typeface="+mn-ea"/>
                    <a:cs typeface="+mn-cs"/>
                  </a:rPr>
                  <a:t>three</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 Modes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can</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well</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excited</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by an </a:t>
                </a:r>
                <a:r>
                  <a:rPr kumimoji="0" lang="de-DE" altLang="de-DE" sz="2400" b="1" i="0" u="none" strike="noStrike" kern="1200" cap="none" spc="0" normalizeH="0" baseline="0" noProof="0" dirty="0">
                    <a:ln>
                      <a:noFill/>
                    </a:ln>
                    <a:solidFill>
                      <a:srgbClr val="FF0000"/>
                    </a:solidFill>
                    <a:effectLst/>
                    <a:uLnTx/>
                    <a:uFillTx/>
                    <a:latin typeface="Arial"/>
                    <a:ea typeface="+mn-ea"/>
                    <a:cs typeface="+mn-cs"/>
                  </a:rPr>
                  <a:t>Air Gap Torque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due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fact</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that</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these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Modes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have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dominant angular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displacements</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Generator part. This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particularly</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case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3rd </a:t>
                </a:r>
                <a:r>
                  <a:rPr kumimoji="0" lang="de-DE" altLang="de-DE" sz="2400" b="1" i="0" u="none" strike="noStrike" kern="1200" cap="none" spc="0" normalizeH="0" baseline="0" noProof="0" dirty="0" err="1">
                    <a:ln>
                      <a:noFill/>
                    </a:ln>
                    <a:solidFill>
                      <a:srgbClr val="0000FF"/>
                    </a:solidFill>
                    <a:effectLst/>
                    <a:uLnTx/>
                    <a:uFillTx/>
                    <a:latin typeface="Arial"/>
                    <a:ea typeface="+mn-ea"/>
                    <a:cs typeface="+mn-cs"/>
                  </a:rPr>
                  <a:t>mode</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 at 14,6 Hz</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Therefore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this</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very</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sensitive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regarding</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SSR.</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altLang="de-DE" sz="2400" b="0" i="0" u="none" strike="noStrike" kern="1200" cap="none" spc="0" normalizeH="0" baseline="0" noProof="0" dirty="0">
                    <a:ln>
                      <a:noFill/>
                    </a:ln>
                    <a:solidFill>
                      <a:srgbClr val="0000FF"/>
                    </a:solidFill>
                    <a:effectLst/>
                    <a:uLnTx/>
                    <a:uFillTx/>
                    <a:latin typeface="Arial"/>
                    <a:ea typeface="+mn-ea"/>
                    <a:cs typeface="+mn-cs"/>
                  </a:rPr>
                  <a:t>Blade-Rotor-Coupling</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a:ln>
                      <a:noFill/>
                    </a:ln>
                    <a:solidFill>
                      <a:srgbClr val="0000FF"/>
                    </a:solidFill>
                    <a:effectLst/>
                    <a:uLnTx/>
                    <a:uFillTx/>
                    <a:latin typeface="Arial"/>
                    <a:ea typeface="+mn-ea"/>
                    <a:cs typeface="+mn-cs"/>
                  </a:rPr>
                  <a:t>not relevant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these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lower</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Modes and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can</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neglected</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The blades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only</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considered</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by</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their</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moments</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inertia</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a:t>
                </a:r>
              </a:p>
            </p:txBody>
          </p:sp>
        </mc:Choice>
        <mc:Fallback xmlns="">
          <p:sp>
            <p:nvSpPr>
              <p:cNvPr id="3" name="Textfeld 2">
                <a:extLst>
                  <a:ext uri="{FF2B5EF4-FFF2-40B4-BE49-F238E27FC236}">
                    <a16:creationId xmlns:a16="http://schemas.microsoft.com/office/drawing/2014/main" id="{6415C425-DBE7-3E09-6EA7-82EB658D97DB}"/>
                  </a:ext>
                </a:extLst>
              </p:cNvPr>
              <p:cNvSpPr txBox="1">
                <a:spLocks noRot="1" noChangeAspect="1" noMove="1" noResize="1" noEditPoints="1" noAdjustHandles="1" noChangeArrowheads="1" noChangeShapeType="1" noTextEdit="1"/>
              </p:cNvSpPr>
              <p:nvPr/>
            </p:nvSpPr>
            <p:spPr>
              <a:xfrm>
                <a:off x="1296987" y="1586701"/>
                <a:ext cx="10530392" cy="4893647"/>
              </a:xfrm>
              <a:prstGeom prst="rect">
                <a:avLst/>
              </a:prstGeom>
              <a:blipFill>
                <a:blip r:embed="rId3"/>
                <a:stretch>
                  <a:fillRect l="-811" t="-872" r="-753" b="-1993"/>
                </a:stretch>
              </a:blipFill>
            </p:spPr>
            <p:txBody>
              <a:bodyPr/>
              <a:lstStyle/>
              <a:p>
                <a:r>
                  <a:rPr lang="de-DE">
                    <a:noFill/>
                  </a:rPr>
                  <a:t> </a:t>
                </a:r>
              </a:p>
            </p:txBody>
          </p:sp>
        </mc:Fallback>
      </mc:AlternateContent>
    </p:spTree>
    <p:extLst>
      <p:ext uri="{BB962C8B-B14F-4D97-AF65-F5344CB8AC3E}">
        <p14:creationId xmlns:p14="http://schemas.microsoft.com/office/powerpoint/2010/main" val="2571150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DE93702E-A448-0591-B379-AE1C5E768CB0}"/>
              </a:ext>
            </a:extLst>
          </p:cNvPr>
          <p:cNvGrpSpPr/>
          <p:nvPr/>
        </p:nvGrpSpPr>
        <p:grpSpPr>
          <a:xfrm>
            <a:off x="154410" y="36423"/>
            <a:ext cx="11883180" cy="5987102"/>
            <a:chOff x="154410" y="36423"/>
            <a:chExt cx="11883180" cy="5987102"/>
          </a:xfrm>
        </p:grpSpPr>
        <p:sp>
          <p:nvSpPr>
            <p:cNvPr id="80899" name="Textfeld 1">
              <a:extLst>
                <a:ext uri="{FF2B5EF4-FFF2-40B4-BE49-F238E27FC236}">
                  <a16:creationId xmlns:a16="http://schemas.microsoft.com/office/drawing/2014/main" id="{23544988-08E2-32FD-00BD-3DADDBF13FE8}"/>
                </a:ext>
              </a:extLst>
            </p:cNvPr>
            <p:cNvSpPr txBox="1">
              <a:spLocks noChangeArrowheads="1"/>
            </p:cNvSpPr>
            <p:nvPr/>
          </p:nvSpPr>
          <p:spPr bwMode="auto">
            <a:xfrm>
              <a:off x="874997" y="36423"/>
              <a:ext cx="103774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An SSR-Incident in the OL3 Turbogenerator</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Lowest Torsional Natural Frequencies and Modes of OL3-Turbogenrator</a:t>
              </a:r>
              <a:endParaRPr kumimoji="0" lang="en-GB" altLang="de-D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6415C425-DBE7-3E09-6EA7-82EB658D97DB}"/>
                    </a:ext>
                  </a:extLst>
                </p:cNvPr>
                <p:cNvSpPr txBox="1"/>
                <p:nvPr/>
              </p:nvSpPr>
              <p:spPr>
                <a:xfrm>
                  <a:off x="1325599" y="4823196"/>
                  <a:ext cx="9476285"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Torsional Natural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1" i="0" u="none" strike="noStrike" kern="1200" cap="none" spc="0" normalizeH="0" baseline="-2500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el-GR" sz="2400" b="0" i="0" u="none" strike="noStrike" kern="1200" cap="none" spc="0" normalizeH="0" baseline="0" noProof="0" dirty="0">
                      <a:ln>
                        <a:noFill/>
                      </a:ln>
                      <a:solidFill>
                        <a:srgbClr val="000000"/>
                      </a:solidFill>
                      <a:effectLst/>
                      <a:uLnTx/>
                      <a:uFillTx/>
                      <a:latin typeface="Arial"/>
                      <a:ea typeface="+mn-ea"/>
                      <a:cs typeface="+mn-cs"/>
                    </a:rPr>
                    <a:t>ω</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0" i="0" u="none" strike="noStrike" kern="1200" cap="none" spc="0" normalizeH="0" baseline="0" noProof="0" dirty="0">
                      <a:ln>
                        <a:noFill/>
                      </a:ln>
                      <a:solidFill>
                        <a:srgbClr val="000000"/>
                      </a:solidFill>
                      <a:effectLst/>
                      <a:uLnTx/>
                      <a:uFillTx/>
                      <a:latin typeface="Arial"/>
                      <a:ea typeface="+mn-ea"/>
                      <a:cs typeface="+mn-cs"/>
                    </a:rPr>
                    <a:t> / 2 </a:t>
                  </a:r>
                  <a14:m>
                    <m:oMath xmlns:m="http://schemas.openxmlformats.org/officeDocument/2006/math">
                      <m: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𝜋</m:t>
                      </m:r>
                      <m: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oMath>
                  </a14:m>
                  <a:r>
                    <a:rPr kumimoji="0" lang="de-DE" sz="2400" b="0" i="0" u="none" strike="noStrike" kern="1200" cap="none" spc="0" normalizeH="0" baseline="0" noProof="0" dirty="0">
                      <a:ln>
                        <a:noFill/>
                      </a:ln>
                      <a:solidFill>
                        <a:srgbClr val="000000"/>
                      </a:solidFill>
                      <a:effectLst/>
                      <a:uLnTx/>
                      <a:uFillTx/>
                      <a:latin typeface="Arial"/>
                      <a:ea typeface="+mn-ea"/>
                      <a:cs typeface="+mn-cs"/>
                    </a:rPr>
                    <a:t> Hz  (j = 1, 2…4)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Mode Shapes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Shaft</a:t>
                  </a:r>
                  <a:r>
                    <a:rPr kumimoji="0" lang="de-DE" sz="2400" b="1" i="0" u="none" strike="noStrike" kern="1200" cap="none" spc="0" normalizeH="0" baseline="0" noProof="0" dirty="0">
                      <a:ln>
                        <a:noFill/>
                      </a:ln>
                      <a:solidFill>
                        <a:srgbClr val="0000FF"/>
                      </a:solidFill>
                      <a:effectLst/>
                      <a:uLnTx/>
                      <a:uFillTx/>
                      <a:latin typeface="Arial"/>
                      <a:ea typeface="+mn-ea"/>
                      <a:cs typeface="+mn-cs"/>
                    </a:rPr>
                    <a:t> Train:  </a:t>
                  </a:r>
                  <a:r>
                    <a:rPr kumimoji="0" lang="el-GR" altLang="de-DE" sz="2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φ</a:t>
                  </a:r>
                  <a:r>
                    <a:rPr kumimoji="0" lang="de-DE" altLang="de-DE" sz="2400" b="0" i="0" u="none" strike="noStrike" kern="1200" cap="none" spc="0" normalizeH="0" baseline="-25000" noProof="0" dirty="0" err="1">
                      <a:ln>
                        <a:noFill/>
                      </a:ln>
                      <a:solidFill>
                        <a:srgbClr val="000000"/>
                      </a:solidFill>
                      <a:effectLst/>
                      <a:uLnTx/>
                      <a:uFillTx/>
                      <a:latin typeface="Arial"/>
                      <a:ea typeface="+mn-ea"/>
                      <a:cs typeface="Times New Roman" panose="02020603050405020304" pitchFamily="18" charset="0"/>
                    </a:rPr>
                    <a:t>M</a:t>
                  </a:r>
                  <a:r>
                    <a:rPr kumimoji="0" lang="de-DE" altLang="de-DE" sz="2400" b="0" i="0" u="none" strike="noStrike" kern="1200" cap="none" spc="0" normalizeH="0" baseline="30000" noProof="0" dirty="0" err="1">
                      <a:ln>
                        <a:noFill/>
                      </a:ln>
                      <a:solidFill>
                        <a:srgbClr val="000000"/>
                      </a:solidFill>
                      <a:effectLst/>
                      <a:uLnTx/>
                      <a:uFillTx/>
                      <a:latin typeface="Arial"/>
                      <a:ea typeface="+mn-ea"/>
                      <a:cs typeface="Times New Roman" panose="02020603050405020304" pitchFamily="18" charset="0"/>
                    </a:rPr>
                    <a:t>j</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p>
              </p:txBody>
            </p:sp>
          </mc:Choice>
          <mc:Fallback xmlns="">
            <p:sp>
              <p:nvSpPr>
                <p:cNvPr id="3" name="Textfeld 2">
                  <a:extLst>
                    <a:ext uri="{FF2B5EF4-FFF2-40B4-BE49-F238E27FC236}">
                      <a16:creationId xmlns:a16="http://schemas.microsoft.com/office/drawing/2014/main" id="{6415C425-DBE7-3E09-6EA7-82EB658D97DB}"/>
                    </a:ext>
                  </a:extLst>
                </p:cNvPr>
                <p:cNvSpPr txBox="1">
                  <a:spLocks noRot="1" noChangeAspect="1" noMove="1" noResize="1" noEditPoints="1" noAdjustHandles="1" noChangeArrowheads="1" noChangeShapeType="1" noTextEdit="1"/>
                </p:cNvSpPr>
                <p:nvPr/>
              </p:nvSpPr>
              <p:spPr>
                <a:xfrm>
                  <a:off x="1325599" y="4823196"/>
                  <a:ext cx="9476285" cy="1200329"/>
                </a:xfrm>
                <a:prstGeom prst="rect">
                  <a:avLst/>
                </a:prstGeom>
                <a:blipFill>
                  <a:blip r:embed="rId3"/>
                  <a:stretch>
                    <a:fillRect l="-965" t="-3553" b="-11168"/>
                  </a:stretch>
                </a:blipFill>
              </p:spPr>
              <p:txBody>
                <a:bodyPr/>
                <a:lstStyle/>
                <a:p>
                  <a:r>
                    <a:rPr lang="de-DE">
                      <a:noFill/>
                    </a:rPr>
                    <a:t> </a:t>
                  </a:r>
                </a:p>
              </p:txBody>
            </p:sp>
          </mc:Fallback>
        </mc:AlternateContent>
        <p:grpSp>
          <p:nvGrpSpPr>
            <p:cNvPr id="24" name="Gruppieren 23">
              <a:extLst>
                <a:ext uri="{FF2B5EF4-FFF2-40B4-BE49-F238E27FC236}">
                  <a16:creationId xmlns:a16="http://schemas.microsoft.com/office/drawing/2014/main" id="{B911A38C-12B0-F324-B8A5-E3799C7CF60A}"/>
                </a:ext>
              </a:extLst>
            </p:cNvPr>
            <p:cNvGrpSpPr/>
            <p:nvPr/>
          </p:nvGrpSpPr>
          <p:grpSpPr>
            <a:xfrm>
              <a:off x="154410" y="1314342"/>
              <a:ext cx="6069944" cy="1516312"/>
              <a:chOff x="154410" y="1314342"/>
              <a:chExt cx="6069944" cy="1516312"/>
            </a:xfrm>
          </p:grpSpPr>
          <p:pic>
            <p:nvPicPr>
              <p:cNvPr id="8" name="Grafik 7" descr="Ein Bild, das Diagramm, Text, Reihe, Screenshot enthält.&#10;&#10;Automatisch generierte Beschreibung">
                <a:extLst>
                  <a:ext uri="{FF2B5EF4-FFF2-40B4-BE49-F238E27FC236}">
                    <a16:creationId xmlns:a16="http://schemas.microsoft.com/office/drawing/2014/main" id="{30AA841E-43F7-8CCC-E817-8E44AD919F07}"/>
                  </a:ext>
                </a:extLst>
              </p:cNvPr>
              <p:cNvPicPr>
                <a:picLocks noChangeAspect="1"/>
              </p:cNvPicPr>
              <p:nvPr/>
            </p:nvPicPr>
            <p:blipFill rotWithShape="1">
              <a:blip r:embed="rId4">
                <a:extLst>
                  <a:ext uri="{28A0092B-C50C-407E-A947-70E740481C1C}">
                    <a14:useLocalDpi xmlns:a14="http://schemas.microsoft.com/office/drawing/2010/main" val="0"/>
                  </a:ext>
                </a:extLst>
              </a:blip>
              <a:srcRect t="32338" b="31326"/>
              <a:stretch/>
            </p:blipFill>
            <p:spPr>
              <a:xfrm>
                <a:off x="154410" y="1391732"/>
                <a:ext cx="6069944" cy="1438922"/>
              </a:xfrm>
              <a:prstGeom prst="rect">
                <a:avLst/>
              </a:prstGeom>
            </p:spPr>
          </p:pic>
          <p:sp>
            <p:nvSpPr>
              <p:cNvPr id="15" name="Textfeld 14">
                <a:extLst>
                  <a:ext uri="{FF2B5EF4-FFF2-40B4-BE49-F238E27FC236}">
                    <a16:creationId xmlns:a16="http://schemas.microsoft.com/office/drawing/2014/main" id="{432A4D8F-1682-9FB8-C5EA-21694BF0A7A3}"/>
                  </a:ext>
                </a:extLst>
              </p:cNvPr>
              <p:cNvSpPr txBox="1"/>
              <p:nvPr/>
            </p:nvSpPr>
            <p:spPr>
              <a:xfrm>
                <a:off x="4773535" y="1314342"/>
                <a:ext cx="1005403"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5.9 Hz</a:t>
                </a:r>
              </a:p>
            </p:txBody>
          </p:sp>
        </p:grpSp>
        <p:grpSp>
          <p:nvGrpSpPr>
            <p:cNvPr id="25" name="Gruppieren 24">
              <a:extLst>
                <a:ext uri="{FF2B5EF4-FFF2-40B4-BE49-F238E27FC236}">
                  <a16:creationId xmlns:a16="http://schemas.microsoft.com/office/drawing/2014/main" id="{D36DDABC-B4A8-62BA-6ECF-9BFD154476BD}"/>
                </a:ext>
              </a:extLst>
            </p:cNvPr>
            <p:cNvGrpSpPr/>
            <p:nvPr/>
          </p:nvGrpSpPr>
          <p:grpSpPr>
            <a:xfrm>
              <a:off x="5967646" y="1298583"/>
              <a:ext cx="6069944" cy="1559782"/>
              <a:chOff x="5967646" y="1298583"/>
              <a:chExt cx="6069944" cy="1559782"/>
            </a:xfrm>
          </p:grpSpPr>
          <p:pic>
            <p:nvPicPr>
              <p:cNvPr id="11" name="Grafik 10" descr="Ein Bild, das Diagramm, Text, Reihe, Screenshot enthält.&#10;&#10;Automatisch generierte Beschreibung">
                <a:extLst>
                  <a:ext uri="{FF2B5EF4-FFF2-40B4-BE49-F238E27FC236}">
                    <a16:creationId xmlns:a16="http://schemas.microsoft.com/office/drawing/2014/main" id="{0A023666-4CCE-CC06-F76E-ABA975DA6426}"/>
                  </a:ext>
                </a:extLst>
              </p:cNvPr>
              <p:cNvPicPr>
                <a:picLocks noChangeAspect="1"/>
              </p:cNvPicPr>
              <p:nvPr/>
            </p:nvPicPr>
            <p:blipFill rotWithShape="1">
              <a:blip r:embed="rId5">
                <a:extLst>
                  <a:ext uri="{28A0092B-C50C-407E-A947-70E740481C1C}">
                    <a14:useLocalDpi xmlns:a14="http://schemas.microsoft.com/office/drawing/2010/main" val="0"/>
                  </a:ext>
                </a:extLst>
              </a:blip>
              <a:srcRect t="32339" b="31324"/>
              <a:stretch/>
            </p:blipFill>
            <p:spPr>
              <a:xfrm>
                <a:off x="5967646" y="1419443"/>
                <a:ext cx="6069944" cy="1438922"/>
              </a:xfrm>
              <a:prstGeom prst="rect">
                <a:avLst/>
              </a:prstGeom>
            </p:spPr>
          </p:pic>
          <p:sp>
            <p:nvSpPr>
              <p:cNvPr id="17" name="Textfeld 16">
                <a:extLst>
                  <a:ext uri="{FF2B5EF4-FFF2-40B4-BE49-F238E27FC236}">
                    <a16:creationId xmlns:a16="http://schemas.microsoft.com/office/drawing/2014/main" id="{4BBA9480-0D96-1DD2-9968-81F5AE016BAD}"/>
                  </a:ext>
                </a:extLst>
              </p:cNvPr>
              <p:cNvSpPr txBox="1"/>
              <p:nvPr/>
            </p:nvSpPr>
            <p:spPr>
              <a:xfrm>
                <a:off x="9714727" y="1298583"/>
                <a:ext cx="116891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10.9 Hz</a:t>
                </a:r>
              </a:p>
            </p:txBody>
          </p:sp>
        </p:grpSp>
        <p:grpSp>
          <p:nvGrpSpPr>
            <p:cNvPr id="23" name="Gruppieren 22">
              <a:extLst>
                <a:ext uri="{FF2B5EF4-FFF2-40B4-BE49-F238E27FC236}">
                  <a16:creationId xmlns:a16="http://schemas.microsoft.com/office/drawing/2014/main" id="{006B995C-8C42-A00F-B5F2-10E9E2B69510}"/>
                </a:ext>
              </a:extLst>
            </p:cNvPr>
            <p:cNvGrpSpPr/>
            <p:nvPr/>
          </p:nvGrpSpPr>
          <p:grpSpPr>
            <a:xfrm>
              <a:off x="251027" y="2890223"/>
              <a:ext cx="6069945" cy="1460162"/>
              <a:chOff x="251027" y="2890223"/>
              <a:chExt cx="6069945" cy="1460162"/>
            </a:xfrm>
          </p:grpSpPr>
          <p:pic>
            <p:nvPicPr>
              <p:cNvPr id="14" name="Grafik 13" descr="Ein Bild, das Diagramm, Text, Screenshot, Reihe enthält.&#10;&#10;Automatisch generierte Beschreibung">
                <a:extLst>
                  <a:ext uri="{FF2B5EF4-FFF2-40B4-BE49-F238E27FC236}">
                    <a16:creationId xmlns:a16="http://schemas.microsoft.com/office/drawing/2014/main" id="{DD64E6BF-4ED6-26AE-1B31-C2F70E43FDC0}"/>
                  </a:ext>
                </a:extLst>
              </p:cNvPr>
              <p:cNvPicPr>
                <a:picLocks noChangeAspect="1"/>
              </p:cNvPicPr>
              <p:nvPr/>
            </p:nvPicPr>
            <p:blipFill rotWithShape="1">
              <a:blip r:embed="rId6">
                <a:extLst>
                  <a:ext uri="{28A0092B-C50C-407E-A947-70E740481C1C}">
                    <a14:useLocalDpi xmlns:a14="http://schemas.microsoft.com/office/drawing/2010/main" val="0"/>
                  </a:ext>
                </a:extLst>
              </a:blip>
              <a:srcRect t="32714" b="30949"/>
              <a:stretch/>
            </p:blipFill>
            <p:spPr>
              <a:xfrm>
                <a:off x="251027" y="2911463"/>
                <a:ext cx="6069945" cy="1438922"/>
              </a:xfrm>
              <a:prstGeom prst="rect">
                <a:avLst/>
              </a:prstGeom>
            </p:spPr>
          </p:pic>
          <p:sp>
            <p:nvSpPr>
              <p:cNvPr id="18" name="Textfeld 17">
                <a:extLst>
                  <a:ext uri="{FF2B5EF4-FFF2-40B4-BE49-F238E27FC236}">
                    <a16:creationId xmlns:a16="http://schemas.microsoft.com/office/drawing/2014/main" id="{22BBF6D7-C6A5-0C81-AC08-121E61AF7389}"/>
                  </a:ext>
                </a:extLst>
              </p:cNvPr>
              <p:cNvSpPr txBox="1"/>
              <p:nvPr/>
            </p:nvSpPr>
            <p:spPr>
              <a:xfrm>
                <a:off x="4626059" y="2890223"/>
                <a:ext cx="116891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14.6 Hz</a:t>
                </a:r>
              </a:p>
            </p:txBody>
          </p:sp>
        </p:grpSp>
        <p:grpSp>
          <p:nvGrpSpPr>
            <p:cNvPr id="22" name="Gruppieren 21">
              <a:extLst>
                <a:ext uri="{FF2B5EF4-FFF2-40B4-BE49-F238E27FC236}">
                  <a16:creationId xmlns:a16="http://schemas.microsoft.com/office/drawing/2014/main" id="{749BF7F2-9876-F221-8F79-32425EFB8539}"/>
                </a:ext>
              </a:extLst>
            </p:cNvPr>
            <p:cNvGrpSpPr/>
            <p:nvPr/>
          </p:nvGrpSpPr>
          <p:grpSpPr>
            <a:xfrm>
              <a:off x="5967646" y="2905293"/>
              <a:ext cx="6069944" cy="1445092"/>
              <a:chOff x="5967646" y="2905293"/>
              <a:chExt cx="6069944" cy="1445092"/>
            </a:xfrm>
          </p:grpSpPr>
          <p:pic>
            <p:nvPicPr>
              <p:cNvPr id="5" name="Grafik 4" descr="Ein Bild, das Text, Diagramm, Screenshot, Reihe enthält.&#10;&#10;Automatisch generierte Beschreibung">
                <a:extLst>
                  <a:ext uri="{FF2B5EF4-FFF2-40B4-BE49-F238E27FC236}">
                    <a16:creationId xmlns:a16="http://schemas.microsoft.com/office/drawing/2014/main" id="{8826BF7C-B727-769D-05D0-EF9613742765}"/>
                  </a:ext>
                </a:extLst>
              </p:cNvPr>
              <p:cNvPicPr>
                <a:picLocks noChangeAspect="1"/>
              </p:cNvPicPr>
              <p:nvPr/>
            </p:nvPicPr>
            <p:blipFill rotWithShape="1">
              <a:blip r:embed="rId7">
                <a:extLst>
                  <a:ext uri="{28A0092B-C50C-407E-A947-70E740481C1C}">
                    <a14:useLocalDpi xmlns:a14="http://schemas.microsoft.com/office/drawing/2010/main" val="0"/>
                  </a:ext>
                </a:extLst>
              </a:blip>
              <a:srcRect t="32339" b="31324"/>
              <a:stretch/>
            </p:blipFill>
            <p:spPr>
              <a:xfrm>
                <a:off x="5967646" y="2911463"/>
                <a:ext cx="6069944" cy="1438922"/>
              </a:xfrm>
              <a:prstGeom prst="rect">
                <a:avLst/>
              </a:prstGeom>
            </p:spPr>
          </p:pic>
          <p:sp>
            <p:nvSpPr>
              <p:cNvPr id="19" name="Textfeld 18">
                <a:extLst>
                  <a:ext uri="{FF2B5EF4-FFF2-40B4-BE49-F238E27FC236}">
                    <a16:creationId xmlns:a16="http://schemas.microsoft.com/office/drawing/2014/main" id="{FE4C7184-1363-892E-2A51-DA4EB95289D8}"/>
                  </a:ext>
                </a:extLst>
              </p:cNvPr>
              <p:cNvSpPr txBox="1"/>
              <p:nvPr/>
            </p:nvSpPr>
            <p:spPr>
              <a:xfrm>
                <a:off x="9714726" y="2905293"/>
                <a:ext cx="116891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24.0 Hz</a:t>
                </a:r>
              </a:p>
            </p:txBody>
          </p:sp>
        </p:grpSp>
      </p:grpSp>
      <p:sp>
        <p:nvSpPr>
          <p:cNvPr id="21" name="Rechteck 20">
            <a:extLst>
              <a:ext uri="{FF2B5EF4-FFF2-40B4-BE49-F238E27FC236}">
                <a16:creationId xmlns:a16="http://schemas.microsoft.com/office/drawing/2014/main" id="{F25A4811-1582-7792-AD92-68DDE469E63C}"/>
              </a:ext>
            </a:extLst>
          </p:cNvPr>
          <p:cNvSpPr/>
          <p:nvPr/>
        </p:nvSpPr>
        <p:spPr>
          <a:xfrm>
            <a:off x="347644" y="2724805"/>
            <a:ext cx="5844973" cy="1575881"/>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noFill/>
              <a:effectLst/>
              <a:uLnTx/>
              <a:uFillTx/>
              <a:latin typeface="Arial"/>
              <a:ea typeface="+mn-ea"/>
              <a:cs typeface="+mn-cs"/>
            </a:endParaRPr>
          </a:p>
        </p:txBody>
      </p:sp>
    </p:spTree>
    <p:extLst>
      <p:ext uri="{BB962C8B-B14F-4D97-AF65-F5344CB8AC3E}">
        <p14:creationId xmlns:p14="http://schemas.microsoft.com/office/powerpoint/2010/main" val="3549029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a:extLst>
              <a:ext uri="{FF2B5EF4-FFF2-40B4-BE49-F238E27FC236}">
                <a16:creationId xmlns:a16="http://schemas.microsoft.com/office/drawing/2014/main" id="{9A7CEC23-465B-D2DE-FD2F-DA6FFE8A7775}"/>
              </a:ext>
            </a:extLst>
          </p:cNvPr>
          <p:cNvSpPr txBox="1">
            <a:spLocks noChangeArrowheads="1"/>
          </p:cNvSpPr>
          <p:nvPr/>
        </p:nvSpPr>
        <p:spPr bwMode="auto">
          <a:xfrm>
            <a:off x="868363" y="117475"/>
            <a:ext cx="92837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Definition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Sub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Synchronous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Resonance</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(SSR)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Turbogenerator System and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Grid</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a:t>
            </a:r>
          </a:p>
        </p:txBody>
      </p:sp>
      <p:pic>
        <p:nvPicPr>
          <p:cNvPr id="6" name="Inhaltsplatzhalter 5">
            <a:extLst>
              <a:ext uri="{FF2B5EF4-FFF2-40B4-BE49-F238E27FC236}">
                <a16:creationId xmlns:a16="http://schemas.microsoft.com/office/drawing/2014/main" id="{6C7BEB8A-E952-8912-C6E8-3AF1C83D0E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50619" y="2137400"/>
            <a:ext cx="6329999" cy="2880000"/>
          </a:xfrm>
          <a:prstGeom prst="rect">
            <a:avLst/>
          </a:prstGeom>
          <a:noFill/>
          <a:ln w="9525">
            <a:noFill/>
            <a:miter lim="800000"/>
            <a:headEnd/>
            <a:tailEnd/>
          </a:ln>
          <a:effectLst/>
        </p:spPr>
      </p:pic>
      <p:pic>
        <p:nvPicPr>
          <p:cNvPr id="7" name="Grafik 6">
            <a:extLst>
              <a:ext uri="{FF2B5EF4-FFF2-40B4-BE49-F238E27FC236}">
                <a16:creationId xmlns:a16="http://schemas.microsoft.com/office/drawing/2014/main" id="{CCEA78CD-2BB1-77E4-9BA9-5A1945F260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9900" y="1989000"/>
            <a:ext cx="3841481" cy="2880000"/>
          </a:xfrm>
          <a:prstGeom prst="rect">
            <a:avLst/>
          </a:prstGeom>
        </p:spPr>
      </p:pic>
      <p:sp>
        <p:nvSpPr>
          <p:cNvPr id="3" name="Textfeld 2">
            <a:extLst>
              <a:ext uri="{FF2B5EF4-FFF2-40B4-BE49-F238E27FC236}">
                <a16:creationId xmlns:a16="http://schemas.microsoft.com/office/drawing/2014/main" id="{89350072-9565-DA41-0B78-41709BE9A128}"/>
              </a:ext>
            </a:extLst>
          </p:cNvPr>
          <p:cNvSpPr txBox="1"/>
          <p:nvPr/>
        </p:nvSpPr>
        <p:spPr>
          <a:xfrm>
            <a:off x="868363" y="5448597"/>
            <a:ext cx="10371137"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Turbogenerator System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with</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Mechanical</a:t>
            </a:r>
            <a:r>
              <a:rPr kumimoji="0" lang="de-DE" altLang="de-DE" sz="2400" b="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and </a:t>
            </a:r>
            <a:r>
              <a:rPr kumimoji="0" lang="de-DE" altLang="de-DE" sz="240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Components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and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i="0" u="none" strike="noStrike" kern="1200" cap="none" spc="0" normalizeH="0" baseline="0" noProof="0" dirty="0" err="1">
                <a:ln>
                  <a:noFill/>
                </a:ln>
                <a:solidFill>
                  <a:srgbClr val="00B050"/>
                </a:solidFill>
                <a:effectLst/>
                <a:uLnTx/>
                <a:uFillTx/>
                <a:latin typeface="Arial" panose="020B0604020202020204" pitchFamily="34" charset="0"/>
                <a:ea typeface="+mn-ea"/>
                <a:cs typeface="+mn-cs"/>
              </a:rPr>
              <a:t>Electrical</a:t>
            </a:r>
            <a:r>
              <a:rPr kumimoji="0" lang="de-DE" altLang="de-DE" sz="2400" i="0" u="none"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de-DE" altLang="de-DE" sz="2400" i="0" u="none" strike="noStrike" kern="1200" cap="none" spc="0" normalizeH="0" baseline="0" noProof="0" dirty="0" err="1">
                <a:ln>
                  <a:noFill/>
                </a:ln>
                <a:solidFill>
                  <a:srgbClr val="00B050"/>
                </a:solidFill>
                <a:effectLst/>
                <a:uLnTx/>
                <a:uFillTx/>
                <a:latin typeface="Arial" panose="020B0604020202020204" pitchFamily="34" charset="0"/>
                <a:ea typeface="+mn-ea"/>
                <a:cs typeface="+mn-cs"/>
              </a:rPr>
              <a:t>Grid</a:t>
            </a:r>
            <a:r>
              <a:rPr kumimoji="0" lang="de-DE" altLang="de-DE" sz="2400" i="0" u="none"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System</a:t>
            </a:r>
          </a:p>
        </p:txBody>
      </p:sp>
    </p:spTree>
    <p:extLst>
      <p:ext uri="{BB962C8B-B14F-4D97-AF65-F5344CB8AC3E}">
        <p14:creationId xmlns:p14="http://schemas.microsoft.com/office/powerpoint/2010/main" val="14228648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175E5D8D-7DCD-957F-B21D-A75108642975}"/>
              </a:ext>
            </a:extLst>
          </p:cNvPr>
          <p:cNvSpPr/>
          <p:nvPr/>
        </p:nvSpPr>
        <p:spPr>
          <a:xfrm>
            <a:off x="7632700" y="3517903"/>
            <a:ext cx="1993900" cy="1282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sp>
        <p:nvSpPr>
          <p:cNvPr id="2" name="Textfeld 1">
            <a:extLst>
              <a:ext uri="{FF2B5EF4-FFF2-40B4-BE49-F238E27FC236}">
                <a16:creationId xmlns:a16="http://schemas.microsoft.com/office/drawing/2014/main" id="{EC5035D3-437D-0757-8220-8079D8142652}"/>
              </a:ext>
            </a:extLst>
          </p:cNvPr>
          <p:cNvSpPr txBox="1"/>
          <p:nvPr/>
        </p:nvSpPr>
        <p:spPr>
          <a:xfrm>
            <a:off x="991432" y="1394084"/>
            <a:ext cx="11003298" cy="489364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If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one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frequencies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S</a:t>
            </a: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E</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i</a:t>
            </a: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vicinity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one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lowest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mechanical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natural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assembly</a:t>
            </a:r>
            <a:r>
              <a:rPr kumimoji="0" lang="de-DE" sz="2400" b="0" i="0" u="none" strike="noStrike" kern="1200" cap="none" spc="0" normalizeH="0" baseline="0" noProof="0" dirty="0">
                <a:ln>
                  <a:noFill/>
                </a:ln>
                <a:solidFill>
                  <a:srgbClr val="000000"/>
                </a:solidFill>
                <a:effectLst/>
                <a:uLnTx/>
                <a:uFillTx/>
                <a:latin typeface="Arial"/>
                <a:ea typeface="+mn-ea"/>
                <a:cs typeface="+mn-cs"/>
              </a:rPr>
              <a:t> will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excited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strong resonant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conditions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therefore</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Torsional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natural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Shaft</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S</a:t>
            </a: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E</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i</a:t>
            </a:r>
            <a:r>
              <a:rPr kumimoji="0" lang="de-DE" sz="2400" b="0" i="0" u="none" strike="noStrike" kern="1200" cap="none" spc="0" normalizeH="0" baseline="0" noProof="0" dirty="0">
                <a:ln>
                  <a:noFill/>
                </a:ln>
                <a:solidFill>
                  <a:srgbClr val="000000"/>
                </a:solidFill>
                <a:effectLst/>
                <a:uLnTx/>
                <a:uFillTx/>
                <a:latin typeface="Arial"/>
                <a:ea typeface="+mn-ea"/>
                <a:cs typeface="+mn-cs"/>
              </a:rPr>
              <a:t> )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AGT</a:t>
            </a:r>
            <a:r>
              <a:rPr kumimoji="0" lang="de-DE" sz="2400" b="0" i="0" u="none" strike="noStrike" kern="1200" cap="none" spc="0" normalizeH="0" baseline="-2500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SSR</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i</a:t>
            </a:r>
            <a:r>
              <a:rPr kumimoji="0" lang="de-DE" sz="2400" b="0" i="0" u="none" strike="noStrike" kern="1200" cap="none" spc="0" normalizeH="0" baseline="3000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E</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i</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natural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Grid</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Synchronous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Grid</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5" name="Gerader Verbinder 4">
            <a:extLst>
              <a:ext uri="{FF2B5EF4-FFF2-40B4-BE49-F238E27FC236}">
                <a16:creationId xmlns:a16="http://schemas.microsoft.com/office/drawing/2014/main" id="{8896FC4B-C2E0-64B3-2FA2-08AAA19520E5}"/>
              </a:ext>
            </a:extLst>
          </p:cNvPr>
          <p:cNvCxnSpPr>
            <a:cxnSpLocks/>
          </p:cNvCxnSpPr>
          <p:nvPr/>
        </p:nvCxnSpPr>
        <p:spPr>
          <a:xfrm flipV="1">
            <a:off x="1006562" y="4463546"/>
            <a:ext cx="4064595" cy="55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F1784E88-400B-0B97-3574-D0B15B0166E5}"/>
              </a:ext>
            </a:extLst>
          </p:cNvPr>
          <p:cNvCxnSpPr>
            <a:cxnSpLocks/>
          </p:cNvCxnSpPr>
          <p:nvPr/>
        </p:nvCxnSpPr>
        <p:spPr>
          <a:xfrm>
            <a:off x="1019442" y="4474049"/>
            <a:ext cx="0" cy="9382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524062DC-A91B-7A76-59E3-CC3007D118CF}"/>
              </a:ext>
            </a:extLst>
          </p:cNvPr>
          <p:cNvCxnSpPr>
            <a:cxnSpLocks/>
          </p:cNvCxnSpPr>
          <p:nvPr/>
        </p:nvCxnSpPr>
        <p:spPr>
          <a:xfrm flipH="1">
            <a:off x="1041400" y="5412308"/>
            <a:ext cx="40187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5342757A-6C02-9D8B-455F-802BFE7F024D}"/>
              </a:ext>
            </a:extLst>
          </p:cNvPr>
          <p:cNvCxnSpPr>
            <a:cxnSpLocks/>
          </p:cNvCxnSpPr>
          <p:nvPr/>
        </p:nvCxnSpPr>
        <p:spPr>
          <a:xfrm>
            <a:off x="5049199" y="4469118"/>
            <a:ext cx="21958" cy="9431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119C6C6B-FCA3-59E4-FB68-91F4AAA126C2}"/>
              </a:ext>
            </a:extLst>
          </p:cNvPr>
          <p:cNvSpPr txBox="1"/>
          <p:nvPr/>
        </p:nvSpPr>
        <p:spPr>
          <a:xfrm>
            <a:off x="846906" y="54360"/>
            <a:ext cx="10662923"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An SSR-</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a:t>
            </a:r>
            <a:r>
              <a:rPr kumimoji="0" lang="de-DE" sz="2400" b="1" i="0" u="none" strike="noStrike" kern="1200" cap="none" spc="0" normalizeH="0" baseline="0" noProof="0" dirty="0">
                <a:ln>
                  <a:noFill/>
                </a:ln>
                <a:solidFill>
                  <a:srgbClr val="0000FF"/>
                </a:solidFill>
                <a:effectLst/>
                <a:uLnTx/>
                <a:uFillTx/>
                <a:latin typeface="Arial"/>
                <a:ea typeface="+mn-ea"/>
                <a:cs typeface="+mn-cs"/>
              </a:rPr>
              <a:t> in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OL3 Turbogenerator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content</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Air Gap Torque</a:t>
            </a:r>
          </a:p>
        </p:txBody>
      </p:sp>
    </p:spTree>
    <p:extLst>
      <p:ext uri="{BB962C8B-B14F-4D97-AF65-F5344CB8AC3E}">
        <p14:creationId xmlns:p14="http://schemas.microsoft.com/office/powerpoint/2010/main" val="24233927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1064815" y="0"/>
            <a:ext cx="9462847"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An SSR-</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a:t>
            </a:r>
            <a:r>
              <a:rPr kumimoji="0" lang="de-DE" sz="2400" b="1" i="0" u="none" strike="noStrike" kern="1200" cap="none" spc="0" normalizeH="0" baseline="0" noProof="0" dirty="0">
                <a:ln>
                  <a:noFill/>
                </a:ln>
                <a:solidFill>
                  <a:srgbClr val="0000FF"/>
                </a:solidFill>
                <a:effectLst/>
                <a:uLnTx/>
                <a:uFillTx/>
                <a:latin typeface="Arial"/>
                <a:ea typeface="+mn-ea"/>
                <a:cs typeface="+mn-cs"/>
              </a:rPr>
              <a:t> in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OL3 Turbogenerator</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latin typeface="Arial"/>
              </a:rPr>
              <a:t>Sensors </a:t>
            </a:r>
            <a:r>
              <a:rPr lang="de-DE" sz="2400" b="0" dirty="0" err="1">
                <a:latin typeface="Arial"/>
              </a:rPr>
              <a:t>to</a:t>
            </a:r>
            <a:r>
              <a:rPr lang="de-DE" sz="2400" b="0" dirty="0">
                <a:latin typeface="Arial"/>
              </a:rPr>
              <a:t> </a:t>
            </a:r>
            <a:r>
              <a:rPr lang="de-DE" sz="2400" b="0" dirty="0" err="1">
                <a:latin typeface="Arial"/>
              </a:rPr>
              <a:t>Measure</a:t>
            </a:r>
            <a:r>
              <a:rPr lang="de-DE" sz="2400" b="0" dirty="0">
                <a:latin typeface="Arial"/>
              </a:rPr>
              <a:t> </a:t>
            </a:r>
            <a:r>
              <a:rPr lang="de-DE" sz="2400" b="0" dirty="0" err="1">
                <a:latin typeface="Arial"/>
              </a:rPr>
              <a:t>Torsional</a:t>
            </a:r>
            <a:r>
              <a:rPr lang="de-DE" sz="2400" b="0" dirty="0">
                <a:latin typeface="Arial"/>
              </a:rPr>
              <a:t> </a:t>
            </a:r>
            <a:r>
              <a:rPr lang="de-DE" sz="2400" b="0" dirty="0" err="1">
                <a:latin typeface="Arial"/>
              </a:rPr>
              <a:t>Vibrations</a:t>
            </a:r>
            <a:r>
              <a:rPr lang="de-DE" sz="2400" b="0" dirty="0">
                <a:latin typeface="Arial"/>
              </a:rPr>
              <a:t> in </a:t>
            </a:r>
            <a:r>
              <a:rPr lang="de-DE" sz="2400" b="0" dirty="0" err="1">
                <a:latin typeface="Arial"/>
              </a:rPr>
              <a:t>the</a:t>
            </a:r>
            <a:r>
              <a:rPr lang="de-DE" sz="2400" b="0" dirty="0">
                <a:latin typeface="Arial"/>
              </a:rPr>
              <a:t> OL3 Turbogenerator</a:t>
            </a:r>
            <a:endParaRPr kumimoji="0" lang="de-DE" sz="2400" b="0" i="0" u="none" strike="noStrike" kern="1200" cap="none" spc="0" normalizeH="0" baseline="0" noProof="0" dirty="0">
              <a:ln>
                <a:noFill/>
              </a:ln>
              <a:effectLst/>
              <a:uLnTx/>
              <a:uFillTx/>
              <a:latin typeface="Arial"/>
              <a:ea typeface="+mn-ea"/>
              <a:cs typeface="+mn-cs"/>
            </a:endParaRPr>
          </a:p>
        </p:txBody>
      </p:sp>
      <p:pic>
        <p:nvPicPr>
          <p:cNvPr id="5" name="Grafik 4">
            <a:extLst>
              <a:ext uri="{FF2B5EF4-FFF2-40B4-BE49-F238E27FC236}">
                <a16:creationId xmlns:a16="http://schemas.microsoft.com/office/drawing/2014/main" id="{B1A15CE5-B25E-E9A4-5CE0-16196A49194B}"/>
              </a:ext>
            </a:extLst>
          </p:cNvPr>
          <p:cNvPicPr>
            <a:picLocks noChangeAspect="1"/>
          </p:cNvPicPr>
          <p:nvPr/>
        </p:nvPicPr>
        <p:blipFill>
          <a:blip r:embed="rId3"/>
          <a:stretch>
            <a:fillRect/>
          </a:stretch>
        </p:blipFill>
        <p:spPr>
          <a:xfrm>
            <a:off x="1064815" y="1359568"/>
            <a:ext cx="10292996" cy="4331369"/>
          </a:xfrm>
          <a:prstGeom prst="rect">
            <a:avLst/>
          </a:prstGeom>
        </p:spPr>
      </p:pic>
      <p:sp>
        <p:nvSpPr>
          <p:cNvPr id="3" name="Textfeld 2">
            <a:extLst>
              <a:ext uri="{FF2B5EF4-FFF2-40B4-BE49-F238E27FC236}">
                <a16:creationId xmlns:a16="http://schemas.microsoft.com/office/drawing/2014/main" id="{C314B9FF-922C-188B-61D0-234FE7E674B7}"/>
              </a:ext>
            </a:extLst>
          </p:cNvPr>
          <p:cNvSpPr txBox="1"/>
          <p:nvPr/>
        </p:nvSpPr>
        <p:spPr>
          <a:xfrm>
            <a:off x="1079663" y="5690937"/>
            <a:ext cx="10942419" cy="830997"/>
          </a:xfrm>
          <a:prstGeom prst="rect">
            <a:avLst/>
          </a:prstGeom>
          <a:noFill/>
        </p:spPr>
        <p:txBody>
          <a:bodyPr wrap="none" rtlCol="0">
            <a:spAutoFit/>
          </a:bodyPr>
          <a:lstStyle/>
          <a:p>
            <a:r>
              <a:rPr lang="de-DE" sz="2400" dirty="0" err="1">
                <a:solidFill>
                  <a:srgbClr val="0000FF"/>
                </a:solidFill>
                <a:latin typeface="+mn-lt"/>
              </a:rPr>
              <a:t>Strain</a:t>
            </a:r>
            <a:r>
              <a:rPr lang="de-DE" sz="2400" dirty="0">
                <a:solidFill>
                  <a:srgbClr val="0000FF"/>
                </a:solidFill>
                <a:latin typeface="+mn-lt"/>
              </a:rPr>
              <a:t> </a:t>
            </a:r>
            <a:r>
              <a:rPr lang="de-DE" sz="2400" dirty="0" err="1">
                <a:solidFill>
                  <a:srgbClr val="0000FF"/>
                </a:solidFill>
                <a:latin typeface="+mn-lt"/>
              </a:rPr>
              <a:t>gauge</a:t>
            </a:r>
            <a:r>
              <a:rPr lang="de-DE" sz="2400" dirty="0">
                <a:solidFill>
                  <a:srgbClr val="0000FF"/>
                </a:solidFill>
                <a:latin typeface="+mn-lt"/>
              </a:rPr>
              <a:t> </a:t>
            </a:r>
            <a:r>
              <a:rPr lang="de-DE" sz="2400" b="0" dirty="0">
                <a:latin typeface="+mn-lt"/>
              </a:rPr>
              <a:t>Sensors and </a:t>
            </a:r>
            <a:r>
              <a:rPr lang="de-DE" sz="2400" dirty="0">
                <a:solidFill>
                  <a:srgbClr val="0000FF"/>
                </a:solidFill>
                <a:latin typeface="+mn-lt"/>
              </a:rPr>
              <a:t>SSR </a:t>
            </a:r>
            <a:r>
              <a:rPr lang="de-DE" sz="2400" dirty="0" err="1">
                <a:solidFill>
                  <a:srgbClr val="0000FF"/>
                </a:solidFill>
                <a:latin typeface="+mn-lt"/>
              </a:rPr>
              <a:t>Sesors</a:t>
            </a:r>
            <a:r>
              <a:rPr lang="de-DE" sz="2400" dirty="0">
                <a:solidFill>
                  <a:srgbClr val="0000FF"/>
                </a:solidFill>
                <a:latin typeface="+mn-lt"/>
              </a:rPr>
              <a:t> </a:t>
            </a:r>
            <a:r>
              <a:rPr lang="de-DE" sz="2400" b="0" dirty="0" err="1">
                <a:latin typeface="+mn-lt"/>
              </a:rPr>
              <a:t>to</a:t>
            </a:r>
            <a:r>
              <a:rPr lang="de-DE" sz="2400" b="0" dirty="0">
                <a:latin typeface="+mn-lt"/>
              </a:rPr>
              <a:t> </a:t>
            </a:r>
            <a:r>
              <a:rPr lang="de-DE" sz="2400" b="0" dirty="0" err="1">
                <a:latin typeface="+mn-lt"/>
              </a:rPr>
              <a:t>measure</a:t>
            </a:r>
            <a:r>
              <a:rPr lang="de-DE" sz="2400" b="0" dirty="0">
                <a:latin typeface="+mn-lt"/>
              </a:rPr>
              <a:t> </a:t>
            </a:r>
            <a:r>
              <a:rPr lang="de-DE" sz="2400" dirty="0">
                <a:solidFill>
                  <a:srgbClr val="0000FF"/>
                </a:solidFill>
                <a:latin typeface="+mn-lt"/>
              </a:rPr>
              <a:t>Time </a:t>
            </a:r>
            <a:r>
              <a:rPr lang="de-DE" sz="2400" dirty="0" err="1">
                <a:solidFill>
                  <a:srgbClr val="0000FF"/>
                </a:solidFill>
                <a:latin typeface="+mn-lt"/>
              </a:rPr>
              <a:t>signals</a:t>
            </a:r>
            <a:r>
              <a:rPr lang="de-DE" sz="2400" dirty="0">
                <a:solidFill>
                  <a:srgbClr val="0000FF"/>
                </a:solidFill>
                <a:latin typeface="+mn-lt"/>
              </a:rPr>
              <a:t> </a:t>
            </a:r>
            <a:r>
              <a:rPr lang="de-DE" sz="2400" b="0" dirty="0" err="1">
                <a:latin typeface="+mn-lt"/>
              </a:rPr>
              <a:t>of</a:t>
            </a:r>
            <a:r>
              <a:rPr lang="de-DE" sz="2400" b="0" dirty="0">
                <a:latin typeface="+mn-lt"/>
              </a:rPr>
              <a:t> </a:t>
            </a:r>
            <a:r>
              <a:rPr lang="de-DE" sz="2400" b="0" dirty="0" err="1">
                <a:latin typeface="+mn-lt"/>
              </a:rPr>
              <a:t>stresses</a:t>
            </a:r>
            <a:endParaRPr lang="de-DE" sz="2400" b="0" dirty="0">
              <a:latin typeface="+mn-lt"/>
            </a:endParaRPr>
          </a:p>
          <a:p>
            <a:r>
              <a:rPr lang="de-DE" sz="2400" b="0" dirty="0">
                <a:latin typeface="+mn-lt"/>
              </a:rPr>
              <a:t>The </a:t>
            </a:r>
            <a:r>
              <a:rPr lang="de-DE" sz="2400" b="0" dirty="0" err="1">
                <a:latin typeface="+mn-lt"/>
              </a:rPr>
              <a:t>measured</a:t>
            </a:r>
            <a:r>
              <a:rPr lang="de-DE" sz="2400" b="0" dirty="0">
                <a:latin typeface="+mn-lt"/>
              </a:rPr>
              <a:t> </a:t>
            </a:r>
            <a:r>
              <a:rPr lang="de-DE" sz="2400" b="0" dirty="0" err="1">
                <a:latin typeface="+mn-lt"/>
              </a:rPr>
              <a:t>stresses</a:t>
            </a:r>
            <a:r>
              <a:rPr lang="de-DE" sz="2400" b="0" dirty="0">
                <a:latin typeface="+mn-lt"/>
              </a:rPr>
              <a:t> at 14,4 Hz </a:t>
            </a:r>
            <a:r>
              <a:rPr lang="de-DE" sz="2400" b="0" dirty="0" err="1">
                <a:latin typeface="+mn-lt"/>
              </a:rPr>
              <a:t>show</a:t>
            </a:r>
            <a:r>
              <a:rPr lang="de-DE" sz="2400" b="0" dirty="0">
                <a:latin typeface="+mn-lt"/>
              </a:rPr>
              <a:t> </a:t>
            </a:r>
            <a:r>
              <a:rPr lang="de-DE" sz="2400" b="0" dirty="0" err="1">
                <a:latin typeface="+mn-lt"/>
              </a:rPr>
              <a:t>the</a:t>
            </a:r>
            <a:r>
              <a:rPr lang="de-DE" sz="2400" b="0" dirty="0">
                <a:latin typeface="+mn-lt"/>
              </a:rPr>
              <a:t> </a:t>
            </a:r>
            <a:r>
              <a:rPr lang="de-DE" sz="2400" dirty="0">
                <a:solidFill>
                  <a:srgbClr val="0000FF"/>
                </a:solidFill>
                <a:latin typeface="+mn-lt"/>
              </a:rPr>
              <a:t>SSR- </a:t>
            </a:r>
            <a:r>
              <a:rPr lang="de-DE" sz="2400" dirty="0" err="1">
                <a:solidFill>
                  <a:srgbClr val="0000FF"/>
                </a:solidFill>
                <a:latin typeface="+mn-lt"/>
              </a:rPr>
              <a:t>Incident</a:t>
            </a:r>
            <a:r>
              <a:rPr lang="de-DE" sz="2400" dirty="0">
                <a:solidFill>
                  <a:srgbClr val="0000FF"/>
                </a:solidFill>
                <a:latin typeface="+mn-lt"/>
              </a:rPr>
              <a:t> </a:t>
            </a:r>
            <a:r>
              <a:rPr lang="de-DE" sz="2400" b="0" dirty="0">
                <a:latin typeface="+mn-lt"/>
              </a:rPr>
              <a:t>in </a:t>
            </a:r>
            <a:r>
              <a:rPr lang="de-DE" sz="2400" b="0" dirty="0" err="1">
                <a:latin typeface="+mn-lt"/>
              </a:rPr>
              <a:t>the</a:t>
            </a:r>
            <a:r>
              <a:rPr lang="de-DE" sz="2400" b="0" dirty="0">
                <a:latin typeface="+mn-lt"/>
              </a:rPr>
              <a:t> Generator</a:t>
            </a:r>
          </a:p>
        </p:txBody>
      </p:sp>
    </p:spTree>
    <p:extLst>
      <p:ext uri="{BB962C8B-B14F-4D97-AF65-F5344CB8AC3E}">
        <p14:creationId xmlns:p14="http://schemas.microsoft.com/office/powerpoint/2010/main" val="1101978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35ACBA-0B95-4FEC-A869-E335B7545AF9}"/>
              </a:ext>
            </a:extLst>
          </p:cNvPr>
          <p:cNvSpPr>
            <a:spLocks noGrp="1"/>
          </p:cNvSpPr>
          <p:nvPr>
            <p:ph type="dt" sz="half" idx="10"/>
          </p:nvPr>
        </p:nvSpPr>
        <p:spPr/>
        <p:txBody>
          <a:bodyPr/>
          <a:lstStyle/>
          <a:p>
            <a:r>
              <a:rPr lang="en-GB" dirty="0"/>
              <a:t>             </a:t>
            </a:r>
          </a:p>
        </p:txBody>
      </p:sp>
      <p:sp>
        <p:nvSpPr>
          <p:cNvPr id="3" name="Footer Placeholder 2">
            <a:extLst>
              <a:ext uri="{FF2B5EF4-FFF2-40B4-BE49-F238E27FC236}">
                <a16:creationId xmlns:a16="http://schemas.microsoft.com/office/drawing/2014/main" id="{6E129464-A1C5-4D99-ACE3-8574316242CD}"/>
              </a:ext>
            </a:extLst>
          </p:cNvPr>
          <p:cNvSpPr>
            <a:spLocks noGrp="1"/>
          </p:cNvSpPr>
          <p:nvPr>
            <p:ph type="ftr" sz="quarter" idx="11"/>
          </p:nvPr>
        </p:nvSpPr>
        <p:spPr/>
        <p:txBody>
          <a:bodyPr/>
          <a:lstStyle/>
          <a:p>
            <a:endParaRPr lang="en-GB" dirty="0"/>
          </a:p>
        </p:txBody>
      </p:sp>
      <p:sp>
        <p:nvSpPr>
          <p:cNvPr id="4" name="Content Placeholder 3">
            <a:extLst>
              <a:ext uri="{FF2B5EF4-FFF2-40B4-BE49-F238E27FC236}">
                <a16:creationId xmlns:a16="http://schemas.microsoft.com/office/drawing/2014/main" id="{26B3A94D-C99F-4036-A7B8-9E7B529DE853}"/>
              </a:ext>
            </a:extLst>
          </p:cNvPr>
          <p:cNvSpPr>
            <a:spLocks noGrp="1"/>
          </p:cNvSpPr>
          <p:nvPr>
            <p:ph sz="quarter" idx="13"/>
          </p:nvPr>
        </p:nvSpPr>
        <p:spPr>
          <a:xfrm>
            <a:off x="960001" y="2109381"/>
            <a:ext cx="8231396" cy="4065600"/>
          </a:xfrm>
        </p:spPr>
        <p:txBody>
          <a:bodyPr/>
          <a:lstStyle/>
          <a:p>
            <a:endParaRPr lang="en-GB" dirty="0"/>
          </a:p>
          <a:p>
            <a:pPr lvl="2"/>
            <a:endParaRPr lang="en-GB" dirty="0"/>
          </a:p>
          <a:p>
            <a:pPr lvl="2"/>
            <a:endParaRPr lang="en-GB" dirty="0"/>
          </a:p>
          <a:p>
            <a:endParaRPr lang="en-GB" dirty="0"/>
          </a:p>
          <a:p>
            <a:pPr lvl="1"/>
            <a:endParaRPr lang="en-GB" dirty="0"/>
          </a:p>
          <a:p>
            <a:pPr lvl="1"/>
            <a:endParaRPr lang="en-GB" dirty="0"/>
          </a:p>
          <a:p>
            <a:endParaRPr lang="en-GB" dirty="0"/>
          </a:p>
        </p:txBody>
      </p:sp>
      <p:sp>
        <p:nvSpPr>
          <p:cNvPr id="7" name="Textfeld 6">
            <a:extLst>
              <a:ext uri="{FF2B5EF4-FFF2-40B4-BE49-F238E27FC236}">
                <a16:creationId xmlns:a16="http://schemas.microsoft.com/office/drawing/2014/main" id="{6FC398EA-0CC6-8B3A-E763-86558DBADDF3}"/>
              </a:ext>
            </a:extLst>
          </p:cNvPr>
          <p:cNvSpPr txBox="1"/>
          <p:nvPr/>
        </p:nvSpPr>
        <p:spPr>
          <a:xfrm>
            <a:off x="960001" y="39569"/>
            <a:ext cx="9906000"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An SSR–</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a:t>
            </a:r>
            <a:r>
              <a:rPr kumimoji="0" lang="de-DE" sz="2400" b="1" i="0" u="none" strike="noStrike" kern="1200" cap="none" spc="0" normalizeH="0" baseline="0" noProof="0" dirty="0">
                <a:ln>
                  <a:noFill/>
                </a:ln>
                <a:solidFill>
                  <a:srgbClr val="0000FF"/>
                </a:solidFill>
                <a:effectLst/>
                <a:uLnTx/>
                <a:uFillTx/>
                <a:latin typeface="Arial"/>
                <a:ea typeface="+mn-ea"/>
                <a:cs typeface="+mn-cs"/>
              </a:rPr>
              <a:t> in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OL3 Turbogenerator</a:t>
            </a:r>
          </a:p>
          <a:p>
            <a:pPr>
              <a:defRPr/>
            </a:pPr>
            <a:r>
              <a:rPr lang="en-GB" altLang="de-DE" sz="2400" b="0" dirty="0">
                <a:latin typeface="Arial" panose="020B0604020202020204" pitchFamily="34" charset="0"/>
              </a:rPr>
              <a:t>Monitoring of the SSR incidents on 5.1.23 by SSR sensors </a:t>
            </a:r>
            <a:r>
              <a:rPr lang="en-GB" altLang="de-DE" sz="2400" b="0" dirty="0">
                <a:solidFill>
                  <a:srgbClr val="00B050"/>
                </a:solidFill>
                <a:latin typeface="Arial" panose="020B0604020202020204" pitchFamily="34" charset="0"/>
              </a:rPr>
              <a:t>at loc. 3, 5, 8</a:t>
            </a:r>
            <a:endParaRPr kumimoji="0" lang="en-GB" altLang="de-DE" sz="2400" b="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9" name="Rechteck 8">
            <a:extLst>
              <a:ext uri="{FF2B5EF4-FFF2-40B4-BE49-F238E27FC236}">
                <a16:creationId xmlns:a16="http://schemas.microsoft.com/office/drawing/2014/main" id="{C10FBB66-933B-40FF-21D0-41B393A564EF}"/>
              </a:ext>
            </a:extLst>
          </p:cNvPr>
          <p:cNvSpPr/>
          <p:nvPr/>
        </p:nvSpPr>
        <p:spPr>
          <a:xfrm>
            <a:off x="0" y="68581"/>
            <a:ext cx="1028700" cy="227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4CCFE015-8D15-CE72-DE1B-755EC92E466E}"/>
              </a:ext>
            </a:extLst>
          </p:cNvPr>
          <p:cNvPicPr>
            <a:picLocks noChangeAspect="1"/>
          </p:cNvPicPr>
          <p:nvPr/>
        </p:nvPicPr>
        <p:blipFill>
          <a:blip r:embed="rId2"/>
          <a:stretch>
            <a:fillRect/>
          </a:stretch>
        </p:blipFill>
        <p:spPr>
          <a:xfrm>
            <a:off x="1285874" y="1173345"/>
            <a:ext cx="10067252" cy="5178903"/>
          </a:xfrm>
          <a:prstGeom prst="rect">
            <a:avLst/>
          </a:prstGeom>
        </p:spPr>
      </p:pic>
      <p:sp>
        <p:nvSpPr>
          <p:cNvPr id="10" name="Textfeld 9">
            <a:extLst>
              <a:ext uri="{FF2B5EF4-FFF2-40B4-BE49-F238E27FC236}">
                <a16:creationId xmlns:a16="http://schemas.microsoft.com/office/drawing/2014/main" id="{A07EEEFE-E3EF-733A-E384-266D888F42D5}"/>
              </a:ext>
            </a:extLst>
          </p:cNvPr>
          <p:cNvSpPr txBox="1"/>
          <p:nvPr/>
        </p:nvSpPr>
        <p:spPr>
          <a:xfrm>
            <a:off x="1352550" y="2362200"/>
            <a:ext cx="873957" cy="2308324"/>
          </a:xfrm>
          <a:prstGeom prst="rect">
            <a:avLst/>
          </a:prstGeom>
          <a:noFill/>
        </p:spPr>
        <p:txBody>
          <a:bodyPr wrap="none" rtlCol="0">
            <a:spAutoFit/>
          </a:bodyPr>
          <a:lstStyle/>
          <a:p>
            <a:r>
              <a:rPr lang="de-DE" sz="1600" dirty="0">
                <a:solidFill>
                  <a:srgbClr val="00B050"/>
                </a:solidFill>
              </a:rPr>
              <a:t>Loc</a:t>
            </a:r>
            <a:r>
              <a:rPr lang="de-DE" dirty="0">
                <a:solidFill>
                  <a:srgbClr val="00B050"/>
                </a:solidFill>
              </a:rPr>
              <a:t>.8</a:t>
            </a:r>
          </a:p>
          <a:p>
            <a:endParaRPr lang="de-DE" dirty="0"/>
          </a:p>
          <a:p>
            <a:endParaRPr lang="de-DE" dirty="0"/>
          </a:p>
          <a:p>
            <a:r>
              <a:rPr lang="de-DE" sz="1600" dirty="0">
                <a:solidFill>
                  <a:srgbClr val="00B050"/>
                </a:solidFill>
              </a:rPr>
              <a:t>Loc</a:t>
            </a:r>
            <a:r>
              <a:rPr lang="de-DE" dirty="0">
                <a:solidFill>
                  <a:srgbClr val="00B050"/>
                </a:solidFill>
              </a:rPr>
              <a:t>.5</a:t>
            </a:r>
          </a:p>
          <a:p>
            <a:endParaRPr lang="de-DE" dirty="0"/>
          </a:p>
          <a:p>
            <a:endParaRPr lang="de-DE" dirty="0"/>
          </a:p>
          <a:p>
            <a:r>
              <a:rPr lang="de-DE" dirty="0">
                <a:solidFill>
                  <a:srgbClr val="00B050"/>
                </a:solidFill>
              </a:rPr>
              <a:t>Loc.3</a:t>
            </a:r>
          </a:p>
          <a:p>
            <a:endParaRPr lang="de-DE" dirty="0"/>
          </a:p>
        </p:txBody>
      </p:sp>
      <p:sp>
        <p:nvSpPr>
          <p:cNvPr id="5" name="Rechteck 4">
            <a:extLst>
              <a:ext uri="{FF2B5EF4-FFF2-40B4-BE49-F238E27FC236}">
                <a16:creationId xmlns:a16="http://schemas.microsoft.com/office/drawing/2014/main" id="{A3C414AD-0FB1-6D4E-7D65-1736175E03DD}"/>
              </a:ext>
            </a:extLst>
          </p:cNvPr>
          <p:cNvSpPr/>
          <p:nvPr/>
        </p:nvSpPr>
        <p:spPr>
          <a:xfrm>
            <a:off x="1409700" y="1506798"/>
            <a:ext cx="3676650" cy="287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M</a:t>
            </a:r>
          </a:p>
        </p:txBody>
      </p:sp>
      <p:sp>
        <p:nvSpPr>
          <p:cNvPr id="6" name="Textfeld 5">
            <a:extLst>
              <a:ext uri="{FF2B5EF4-FFF2-40B4-BE49-F238E27FC236}">
                <a16:creationId xmlns:a16="http://schemas.microsoft.com/office/drawing/2014/main" id="{3C4952E6-E4E7-8704-0A57-B688BE96BBBE}"/>
              </a:ext>
            </a:extLst>
          </p:cNvPr>
          <p:cNvSpPr txBox="1"/>
          <p:nvPr/>
        </p:nvSpPr>
        <p:spPr>
          <a:xfrm>
            <a:off x="1427478" y="1406292"/>
            <a:ext cx="4485523" cy="369332"/>
          </a:xfrm>
          <a:prstGeom prst="rect">
            <a:avLst/>
          </a:prstGeom>
          <a:noFill/>
        </p:spPr>
        <p:txBody>
          <a:bodyPr wrap="none" rtlCol="0">
            <a:spAutoFit/>
          </a:bodyPr>
          <a:lstStyle/>
          <a:p>
            <a:r>
              <a:rPr lang="de-DE" b="0" dirty="0"/>
              <a:t>Maximum stress at </a:t>
            </a:r>
            <a:r>
              <a:rPr lang="de-DE" b="0" dirty="0">
                <a:solidFill>
                  <a:srgbClr val="00B050"/>
                </a:solidFill>
              </a:rPr>
              <a:t>loc.8</a:t>
            </a:r>
            <a:r>
              <a:rPr lang="de-DE" b="0" dirty="0"/>
              <a:t>: </a:t>
            </a:r>
            <a:r>
              <a:rPr lang="de-DE" dirty="0">
                <a:solidFill>
                  <a:srgbClr val="FF0000"/>
                </a:solidFill>
              </a:rPr>
              <a:t>145</a:t>
            </a:r>
            <a:r>
              <a:rPr lang="de-DE" b="0" dirty="0"/>
              <a:t> MPa </a:t>
            </a:r>
          </a:p>
        </p:txBody>
      </p:sp>
      <p:cxnSp>
        <p:nvCxnSpPr>
          <p:cNvPr id="13" name="Gerade Verbindung mit Pfeil 12">
            <a:extLst>
              <a:ext uri="{FF2B5EF4-FFF2-40B4-BE49-F238E27FC236}">
                <a16:creationId xmlns:a16="http://schemas.microsoft.com/office/drawing/2014/main" id="{5ED05E02-C1A8-C009-2812-A032523041A2}"/>
              </a:ext>
            </a:extLst>
          </p:cNvPr>
          <p:cNvCxnSpPr>
            <a:cxnSpLocks/>
          </p:cNvCxnSpPr>
          <p:nvPr/>
        </p:nvCxnSpPr>
        <p:spPr>
          <a:xfrm flipH="1">
            <a:off x="4450619" y="1770961"/>
            <a:ext cx="102331" cy="59123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hteck 13">
            <a:extLst>
              <a:ext uri="{FF2B5EF4-FFF2-40B4-BE49-F238E27FC236}">
                <a16:creationId xmlns:a16="http://schemas.microsoft.com/office/drawing/2014/main" id="{9FA11E75-A44C-3300-5726-FDF43A36740D}"/>
              </a:ext>
            </a:extLst>
          </p:cNvPr>
          <p:cNvSpPr/>
          <p:nvPr/>
        </p:nvSpPr>
        <p:spPr>
          <a:xfrm>
            <a:off x="10287084" y="1313761"/>
            <a:ext cx="1066042" cy="7011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2389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35ACBA-0B95-4FEC-A869-E335B7545AF9}"/>
              </a:ext>
            </a:extLst>
          </p:cNvPr>
          <p:cNvSpPr>
            <a:spLocks noGrp="1"/>
          </p:cNvSpPr>
          <p:nvPr>
            <p:ph type="dt" sz="half" idx="10"/>
          </p:nvPr>
        </p:nvSpPr>
        <p:spPr/>
        <p:txBody>
          <a:bodyPr/>
          <a:lstStyle/>
          <a:p>
            <a:r>
              <a:rPr lang="en-GB" dirty="0"/>
              <a:t>             </a:t>
            </a:r>
          </a:p>
        </p:txBody>
      </p:sp>
      <p:sp>
        <p:nvSpPr>
          <p:cNvPr id="3" name="Footer Placeholder 2">
            <a:extLst>
              <a:ext uri="{FF2B5EF4-FFF2-40B4-BE49-F238E27FC236}">
                <a16:creationId xmlns:a16="http://schemas.microsoft.com/office/drawing/2014/main" id="{6E129464-A1C5-4D99-ACE3-8574316242CD}"/>
              </a:ext>
            </a:extLst>
          </p:cNvPr>
          <p:cNvSpPr>
            <a:spLocks noGrp="1"/>
          </p:cNvSpPr>
          <p:nvPr>
            <p:ph type="ftr" sz="quarter" idx="11"/>
          </p:nvPr>
        </p:nvSpPr>
        <p:spPr/>
        <p:txBody>
          <a:bodyPr/>
          <a:lstStyle/>
          <a:p>
            <a:endParaRPr lang="en-GB" dirty="0"/>
          </a:p>
        </p:txBody>
      </p:sp>
      <p:sp>
        <p:nvSpPr>
          <p:cNvPr id="4" name="Content Placeholder 3">
            <a:extLst>
              <a:ext uri="{FF2B5EF4-FFF2-40B4-BE49-F238E27FC236}">
                <a16:creationId xmlns:a16="http://schemas.microsoft.com/office/drawing/2014/main" id="{26B3A94D-C99F-4036-A7B8-9E7B529DE853}"/>
              </a:ext>
            </a:extLst>
          </p:cNvPr>
          <p:cNvSpPr>
            <a:spLocks noGrp="1"/>
          </p:cNvSpPr>
          <p:nvPr>
            <p:ph sz="quarter" idx="13"/>
          </p:nvPr>
        </p:nvSpPr>
        <p:spPr>
          <a:xfrm>
            <a:off x="960001" y="2109381"/>
            <a:ext cx="4933499" cy="4213076"/>
          </a:xfrm>
        </p:spPr>
        <p:txBody>
          <a:bodyPr/>
          <a:lstStyle/>
          <a:p>
            <a:endParaRPr lang="en-GB" dirty="0"/>
          </a:p>
          <a:p>
            <a:pPr lvl="2"/>
            <a:endParaRPr lang="en-GB" dirty="0"/>
          </a:p>
          <a:p>
            <a:pPr lvl="2"/>
            <a:endParaRPr lang="en-GB" dirty="0"/>
          </a:p>
          <a:p>
            <a:endParaRPr lang="en-GB" dirty="0"/>
          </a:p>
          <a:p>
            <a:pPr lvl="1"/>
            <a:endParaRPr lang="en-GB" dirty="0"/>
          </a:p>
          <a:p>
            <a:pPr lvl="1"/>
            <a:endParaRPr lang="en-GB" dirty="0"/>
          </a:p>
          <a:p>
            <a:endParaRPr lang="en-GB" dirty="0"/>
          </a:p>
        </p:txBody>
      </p:sp>
      <p:sp>
        <p:nvSpPr>
          <p:cNvPr id="7" name="Textfeld 6">
            <a:extLst>
              <a:ext uri="{FF2B5EF4-FFF2-40B4-BE49-F238E27FC236}">
                <a16:creationId xmlns:a16="http://schemas.microsoft.com/office/drawing/2014/main" id="{6FC398EA-0CC6-8B3A-E763-86558DBADDF3}"/>
              </a:ext>
            </a:extLst>
          </p:cNvPr>
          <p:cNvSpPr txBox="1"/>
          <p:nvPr/>
        </p:nvSpPr>
        <p:spPr>
          <a:xfrm>
            <a:off x="960001" y="39569"/>
            <a:ext cx="990600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An SSR –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a:t>
            </a:r>
            <a:r>
              <a:rPr kumimoji="0" lang="de-DE" sz="2400" b="1" i="0" u="none" strike="noStrike" kern="1200" cap="none" spc="0" normalizeH="0" baseline="0" noProof="0" dirty="0">
                <a:ln>
                  <a:noFill/>
                </a:ln>
                <a:solidFill>
                  <a:srgbClr val="0000FF"/>
                </a:solidFill>
                <a:effectLst/>
                <a:uLnTx/>
                <a:uFillTx/>
                <a:latin typeface="Arial"/>
                <a:ea typeface="+mn-ea"/>
                <a:cs typeface="+mn-cs"/>
              </a:rPr>
              <a:t> in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OL3 Turbogenerator</a:t>
            </a:r>
          </a:p>
          <a:p>
            <a:pPr>
              <a:defRPr/>
            </a:pPr>
            <a:r>
              <a:rPr lang="en-GB" altLang="de-DE" sz="2400" b="0" dirty="0">
                <a:latin typeface="Arial" panose="020B0604020202020204" pitchFamily="34" charset="0"/>
              </a:rPr>
              <a:t>Monitoring of the OL3-SSR </a:t>
            </a:r>
            <a:r>
              <a:rPr lang="en-GB" altLang="de-DE" sz="2400" dirty="0">
                <a:solidFill>
                  <a:srgbClr val="0000FF"/>
                </a:solidFill>
                <a:latin typeface="Arial" panose="020B0604020202020204" pitchFamily="34" charset="0"/>
              </a:rPr>
              <a:t>event 1 </a:t>
            </a:r>
            <a:r>
              <a:rPr lang="en-GB" altLang="de-DE" sz="2400" b="0" dirty="0">
                <a:latin typeface="Arial" panose="020B0604020202020204" pitchFamily="34" charset="0"/>
              </a:rPr>
              <a:t>on 5.1.23 by SSR1 sensor </a:t>
            </a:r>
            <a:r>
              <a:rPr lang="en-GB" altLang="de-DE" sz="2400" dirty="0">
                <a:solidFill>
                  <a:srgbClr val="00B050"/>
                </a:solidFill>
                <a:latin typeface="Arial" panose="020B0604020202020204" pitchFamily="34" charset="0"/>
              </a:rPr>
              <a:t>at loc.8</a:t>
            </a:r>
            <a:endParaRPr kumimoji="0" lang="en-GB" altLang="de-DE" sz="240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9" name="Rechteck 8">
            <a:extLst>
              <a:ext uri="{FF2B5EF4-FFF2-40B4-BE49-F238E27FC236}">
                <a16:creationId xmlns:a16="http://schemas.microsoft.com/office/drawing/2014/main" id="{C10FBB66-933B-40FF-21D0-41B393A564EF}"/>
              </a:ext>
            </a:extLst>
          </p:cNvPr>
          <p:cNvSpPr/>
          <p:nvPr/>
        </p:nvSpPr>
        <p:spPr>
          <a:xfrm>
            <a:off x="0" y="68581"/>
            <a:ext cx="1028700" cy="227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936AF2B7-1737-1030-64D1-1FBFB01090CB}"/>
              </a:ext>
            </a:extLst>
          </p:cNvPr>
          <p:cNvSpPr txBox="1"/>
          <p:nvPr/>
        </p:nvSpPr>
        <p:spPr>
          <a:xfrm>
            <a:off x="9427585" y="5436317"/>
            <a:ext cx="1804414" cy="369332"/>
          </a:xfrm>
          <a:prstGeom prst="rect">
            <a:avLst/>
          </a:prstGeom>
          <a:noFill/>
        </p:spPr>
        <p:txBody>
          <a:bodyPr wrap="square" rtlCol="0">
            <a:spAutoFit/>
          </a:bodyPr>
          <a:lstStyle/>
          <a:p>
            <a:r>
              <a:rPr lang="de-DE" b="0" dirty="0" err="1">
                <a:latin typeface="+mn-lt"/>
              </a:rPr>
              <a:t>frequency</a:t>
            </a:r>
            <a:endParaRPr lang="de-DE" b="0" dirty="0">
              <a:latin typeface="+mn-lt"/>
            </a:endParaRPr>
          </a:p>
        </p:txBody>
      </p:sp>
      <p:sp>
        <p:nvSpPr>
          <p:cNvPr id="10" name="Textfeld 9">
            <a:extLst>
              <a:ext uri="{FF2B5EF4-FFF2-40B4-BE49-F238E27FC236}">
                <a16:creationId xmlns:a16="http://schemas.microsoft.com/office/drawing/2014/main" id="{3473863A-97EC-F265-7206-05594D3E37A2}"/>
              </a:ext>
            </a:extLst>
          </p:cNvPr>
          <p:cNvSpPr txBox="1"/>
          <p:nvPr/>
        </p:nvSpPr>
        <p:spPr>
          <a:xfrm>
            <a:off x="2819401" y="5953125"/>
            <a:ext cx="1466849" cy="369332"/>
          </a:xfrm>
          <a:prstGeom prst="rect">
            <a:avLst/>
          </a:prstGeom>
          <a:noFill/>
        </p:spPr>
        <p:txBody>
          <a:bodyPr wrap="square" rtlCol="0">
            <a:spAutoFit/>
          </a:bodyPr>
          <a:lstStyle/>
          <a:p>
            <a:r>
              <a:rPr lang="de-DE" b="0" dirty="0" err="1">
                <a:latin typeface="+mn-lt"/>
              </a:rPr>
              <a:t>frequency</a:t>
            </a:r>
            <a:endParaRPr lang="de-DE" b="0" dirty="0">
              <a:latin typeface="+mn-lt"/>
            </a:endParaRPr>
          </a:p>
        </p:txBody>
      </p:sp>
      <p:sp>
        <p:nvSpPr>
          <p:cNvPr id="11" name="Textfeld 10">
            <a:extLst>
              <a:ext uri="{FF2B5EF4-FFF2-40B4-BE49-F238E27FC236}">
                <a16:creationId xmlns:a16="http://schemas.microsoft.com/office/drawing/2014/main" id="{09A8F449-461B-A56F-C231-EDD12BC9375F}"/>
              </a:ext>
            </a:extLst>
          </p:cNvPr>
          <p:cNvSpPr txBox="1"/>
          <p:nvPr/>
        </p:nvSpPr>
        <p:spPr>
          <a:xfrm>
            <a:off x="204009" y="3379297"/>
            <a:ext cx="919942" cy="369332"/>
          </a:xfrm>
          <a:prstGeom prst="rect">
            <a:avLst/>
          </a:prstGeom>
          <a:noFill/>
        </p:spPr>
        <p:txBody>
          <a:bodyPr wrap="square" rtlCol="0">
            <a:spAutoFit/>
          </a:bodyPr>
          <a:lstStyle/>
          <a:p>
            <a:r>
              <a:rPr lang="de-DE" b="0" dirty="0">
                <a:latin typeface="+mn-lt"/>
              </a:rPr>
              <a:t>time</a:t>
            </a:r>
          </a:p>
        </p:txBody>
      </p:sp>
      <p:sp>
        <p:nvSpPr>
          <p:cNvPr id="12" name="Textfeld 11">
            <a:extLst>
              <a:ext uri="{FF2B5EF4-FFF2-40B4-BE49-F238E27FC236}">
                <a16:creationId xmlns:a16="http://schemas.microsoft.com/office/drawing/2014/main" id="{97A351B3-56F3-62FC-21EE-301C0EB8A1FF}"/>
              </a:ext>
            </a:extLst>
          </p:cNvPr>
          <p:cNvSpPr txBox="1"/>
          <p:nvPr/>
        </p:nvSpPr>
        <p:spPr>
          <a:xfrm>
            <a:off x="7343775" y="2409825"/>
            <a:ext cx="800219" cy="369332"/>
          </a:xfrm>
          <a:prstGeom prst="rect">
            <a:avLst/>
          </a:prstGeom>
          <a:noFill/>
        </p:spPr>
        <p:txBody>
          <a:bodyPr wrap="none" rtlCol="0">
            <a:spAutoFit/>
          </a:bodyPr>
          <a:lstStyle/>
          <a:p>
            <a:r>
              <a:rPr lang="de-DE" b="0" dirty="0">
                <a:latin typeface="+mn-lt"/>
              </a:rPr>
              <a:t>stress</a:t>
            </a:r>
          </a:p>
        </p:txBody>
      </p:sp>
      <p:sp>
        <p:nvSpPr>
          <p:cNvPr id="13" name="Textfeld 12">
            <a:extLst>
              <a:ext uri="{FF2B5EF4-FFF2-40B4-BE49-F238E27FC236}">
                <a16:creationId xmlns:a16="http://schemas.microsoft.com/office/drawing/2014/main" id="{698B39A1-D919-3D44-2A81-6FFF4287F1DD}"/>
              </a:ext>
            </a:extLst>
          </p:cNvPr>
          <p:cNvSpPr txBox="1"/>
          <p:nvPr/>
        </p:nvSpPr>
        <p:spPr>
          <a:xfrm>
            <a:off x="6401251" y="4638675"/>
            <a:ext cx="620683" cy="369332"/>
          </a:xfrm>
          <a:prstGeom prst="rect">
            <a:avLst/>
          </a:prstGeom>
          <a:noFill/>
        </p:spPr>
        <p:txBody>
          <a:bodyPr wrap="none" rtlCol="0">
            <a:spAutoFit/>
          </a:bodyPr>
          <a:lstStyle/>
          <a:p>
            <a:r>
              <a:rPr lang="de-DE" b="0" dirty="0">
                <a:latin typeface="+mn-lt"/>
              </a:rPr>
              <a:t>time</a:t>
            </a:r>
          </a:p>
        </p:txBody>
      </p:sp>
      <p:pic>
        <p:nvPicPr>
          <p:cNvPr id="14" name="Picture 5">
            <a:extLst>
              <a:ext uri="{FF2B5EF4-FFF2-40B4-BE49-F238E27FC236}">
                <a16:creationId xmlns:a16="http://schemas.microsoft.com/office/drawing/2014/main" id="{C00CD333-3AC6-896D-CB7D-109491806EA1}"/>
              </a:ext>
            </a:extLst>
          </p:cNvPr>
          <p:cNvPicPr>
            <a:picLocks noChangeAspect="1"/>
          </p:cNvPicPr>
          <p:nvPr/>
        </p:nvPicPr>
        <p:blipFill>
          <a:blip r:embed="rId2"/>
          <a:stretch>
            <a:fillRect/>
          </a:stretch>
        </p:blipFill>
        <p:spPr>
          <a:xfrm>
            <a:off x="857251" y="1431836"/>
            <a:ext cx="4819650" cy="4454613"/>
          </a:xfrm>
          <a:prstGeom prst="rect">
            <a:avLst/>
          </a:prstGeom>
        </p:spPr>
      </p:pic>
      <p:pic>
        <p:nvPicPr>
          <p:cNvPr id="15" name="Picture 10">
            <a:extLst>
              <a:ext uri="{FF2B5EF4-FFF2-40B4-BE49-F238E27FC236}">
                <a16:creationId xmlns:a16="http://schemas.microsoft.com/office/drawing/2014/main" id="{78EA1532-A328-EE0E-C22C-68FB8BBFE788}"/>
              </a:ext>
            </a:extLst>
          </p:cNvPr>
          <p:cNvPicPr>
            <a:picLocks noChangeAspect="1"/>
          </p:cNvPicPr>
          <p:nvPr/>
        </p:nvPicPr>
        <p:blipFill>
          <a:blip r:embed="rId3"/>
          <a:stretch>
            <a:fillRect/>
          </a:stretch>
        </p:blipFill>
        <p:spPr>
          <a:xfrm>
            <a:off x="6401251" y="1398497"/>
            <a:ext cx="4926750" cy="4521289"/>
          </a:xfrm>
          <a:prstGeom prst="rect">
            <a:avLst/>
          </a:prstGeom>
        </p:spPr>
      </p:pic>
      <p:sp>
        <p:nvSpPr>
          <p:cNvPr id="16" name="Textfeld 15">
            <a:extLst>
              <a:ext uri="{FF2B5EF4-FFF2-40B4-BE49-F238E27FC236}">
                <a16:creationId xmlns:a16="http://schemas.microsoft.com/office/drawing/2014/main" id="{6F5B66C1-9EE1-F77A-A086-818C4155C25D}"/>
              </a:ext>
            </a:extLst>
          </p:cNvPr>
          <p:cNvSpPr txBox="1"/>
          <p:nvPr/>
        </p:nvSpPr>
        <p:spPr>
          <a:xfrm>
            <a:off x="7353359" y="2209770"/>
            <a:ext cx="800219" cy="369332"/>
          </a:xfrm>
          <a:prstGeom prst="rect">
            <a:avLst/>
          </a:prstGeom>
          <a:noFill/>
        </p:spPr>
        <p:txBody>
          <a:bodyPr wrap="none" rtlCol="0">
            <a:spAutoFit/>
          </a:bodyPr>
          <a:lstStyle/>
          <a:p>
            <a:r>
              <a:rPr lang="de-DE" b="0" dirty="0">
                <a:latin typeface="+mn-lt"/>
              </a:rPr>
              <a:t>stress</a:t>
            </a:r>
          </a:p>
        </p:txBody>
      </p:sp>
      <p:sp>
        <p:nvSpPr>
          <p:cNvPr id="17" name="Textfeld 16">
            <a:extLst>
              <a:ext uri="{FF2B5EF4-FFF2-40B4-BE49-F238E27FC236}">
                <a16:creationId xmlns:a16="http://schemas.microsoft.com/office/drawing/2014/main" id="{98D06061-F9D2-F9F8-D1EE-C1D4B8B15A52}"/>
              </a:ext>
            </a:extLst>
          </p:cNvPr>
          <p:cNvSpPr txBox="1"/>
          <p:nvPr/>
        </p:nvSpPr>
        <p:spPr>
          <a:xfrm>
            <a:off x="2819401" y="3426922"/>
            <a:ext cx="979755" cy="369332"/>
          </a:xfrm>
          <a:prstGeom prst="rect">
            <a:avLst/>
          </a:prstGeom>
          <a:noFill/>
        </p:spPr>
        <p:txBody>
          <a:bodyPr wrap="none" rtlCol="0">
            <a:spAutoFit/>
          </a:bodyPr>
          <a:lstStyle/>
          <a:p>
            <a:r>
              <a:rPr lang="de-DE" b="0" dirty="0">
                <a:latin typeface="+mn-lt"/>
              </a:rPr>
              <a:t>14,4 Hz</a:t>
            </a:r>
          </a:p>
        </p:txBody>
      </p:sp>
      <p:sp>
        <p:nvSpPr>
          <p:cNvPr id="18" name="Textfeld 17">
            <a:extLst>
              <a:ext uri="{FF2B5EF4-FFF2-40B4-BE49-F238E27FC236}">
                <a16:creationId xmlns:a16="http://schemas.microsoft.com/office/drawing/2014/main" id="{722E4FD5-7FA3-E708-ABA6-60B36EDCA77F}"/>
              </a:ext>
            </a:extLst>
          </p:cNvPr>
          <p:cNvSpPr txBox="1"/>
          <p:nvPr/>
        </p:nvSpPr>
        <p:spPr>
          <a:xfrm>
            <a:off x="9972675" y="3379297"/>
            <a:ext cx="979755" cy="369332"/>
          </a:xfrm>
          <a:prstGeom prst="rect">
            <a:avLst/>
          </a:prstGeom>
          <a:noFill/>
        </p:spPr>
        <p:txBody>
          <a:bodyPr wrap="none" rtlCol="0">
            <a:spAutoFit/>
          </a:bodyPr>
          <a:lstStyle/>
          <a:p>
            <a:r>
              <a:rPr lang="de-DE" b="0" dirty="0">
                <a:latin typeface="+mn-lt"/>
              </a:rPr>
              <a:t>14,4 Hz</a:t>
            </a:r>
          </a:p>
        </p:txBody>
      </p:sp>
      <p:cxnSp>
        <p:nvCxnSpPr>
          <p:cNvPr id="6" name="Gerade Verbindung mit Pfeil 5">
            <a:extLst>
              <a:ext uri="{FF2B5EF4-FFF2-40B4-BE49-F238E27FC236}">
                <a16:creationId xmlns:a16="http://schemas.microsoft.com/office/drawing/2014/main" id="{AE210152-BA81-01A2-0CAA-303FE4949647}"/>
              </a:ext>
            </a:extLst>
          </p:cNvPr>
          <p:cNvCxnSpPr>
            <a:cxnSpLocks/>
          </p:cNvCxnSpPr>
          <p:nvPr/>
        </p:nvCxnSpPr>
        <p:spPr>
          <a:xfrm flipV="1">
            <a:off x="522514" y="3947886"/>
            <a:ext cx="0" cy="6907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D04511AF-1037-D09F-3A21-FBF7BA508F9F}"/>
              </a:ext>
            </a:extLst>
          </p:cNvPr>
          <p:cNvCxnSpPr>
            <a:cxnSpLocks/>
          </p:cNvCxnSpPr>
          <p:nvPr/>
        </p:nvCxnSpPr>
        <p:spPr>
          <a:xfrm flipH="1" flipV="1">
            <a:off x="6833141" y="5065075"/>
            <a:ext cx="380459" cy="5844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544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4">
            <a:extLst>
              <a:ext uri="{FF2B5EF4-FFF2-40B4-BE49-F238E27FC236}">
                <a16:creationId xmlns:a16="http://schemas.microsoft.com/office/drawing/2014/main" id="{D224346C-01DF-9E9F-0B1B-41768588750B}"/>
              </a:ext>
            </a:extLst>
          </p:cNvPr>
          <p:cNvSpPr txBox="1">
            <a:spLocks noChangeArrowheads="1"/>
          </p:cNvSpPr>
          <p:nvPr/>
        </p:nvSpPr>
        <p:spPr bwMode="auto">
          <a:xfrm>
            <a:off x="2254250" y="393700"/>
            <a:ext cx="6056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1" i="0" u="none" strike="noStrike" kern="1200" cap="none" spc="0" normalizeH="0" baseline="0" noProof="0">
                <a:ln>
                  <a:noFill/>
                </a:ln>
                <a:solidFill>
                  <a:srgbClr val="003366"/>
                </a:solidFill>
                <a:effectLst/>
                <a:uLnTx/>
                <a:uFillTx/>
                <a:latin typeface="Verdana" panose="020B0604030504040204" pitchFamily="34" charset="0"/>
                <a:ea typeface="+mn-ea"/>
                <a:cs typeface="+mn-cs"/>
              </a:rPr>
              <a:t>Vorlesungen Mechatronik im Wintersemester</a:t>
            </a:r>
          </a:p>
        </p:txBody>
      </p:sp>
      <p:sp>
        <p:nvSpPr>
          <p:cNvPr id="75779" name="Titel 3">
            <a:extLst>
              <a:ext uri="{FF2B5EF4-FFF2-40B4-BE49-F238E27FC236}">
                <a16:creationId xmlns:a16="http://schemas.microsoft.com/office/drawing/2014/main" id="{6B7CB3D1-8792-524C-FF6F-C01F2E84B38A}"/>
              </a:ext>
            </a:extLst>
          </p:cNvPr>
          <p:cNvSpPr>
            <a:spLocks noGrp="1" noChangeArrowheads="1"/>
          </p:cNvSpPr>
          <p:nvPr>
            <p:ph type="ctrTitle"/>
          </p:nvPr>
        </p:nvSpPr>
        <p:spPr>
          <a:xfrm>
            <a:off x="722313" y="763588"/>
            <a:ext cx="9586912" cy="577850"/>
          </a:xfrm>
        </p:spPr>
        <p:txBody>
          <a:bodyPr/>
          <a:lstStyle/>
          <a:p>
            <a:r>
              <a:rPr lang="de-DE" altLang="de-DE" dirty="0" err="1"/>
              <a:t>Energiforsk</a:t>
            </a:r>
            <a:r>
              <a:rPr lang="de-DE" altLang="de-DE" dirty="0"/>
              <a:t> Project: Lectures in </a:t>
            </a:r>
            <a:r>
              <a:rPr lang="de-DE" altLang="de-DE" dirty="0" err="1"/>
              <a:t>the</a:t>
            </a:r>
            <a:r>
              <a:rPr lang="de-DE" altLang="de-DE" dirty="0"/>
              <a:t> Power Plants</a:t>
            </a:r>
            <a:br>
              <a:rPr lang="de-DE" altLang="de-DE" dirty="0"/>
            </a:br>
            <a:r>
              <a:rPr lang="de-DE" altLang="de-DE" dirty="0" err="1"/>
              <a:t>Fortum</a:t>
            </a:r>
            <a:r>
              <a:rPr lang="de-DE" altLang="de-DE" dirty="0"/>
              <a:t> (Helsinki), TVO (</a:t>
            </a:r>
            <a:r>
              <a:rPr lang="de-DE" altLang="de-DE" dirty="0" err="1"/>
              <a:t>Olkiluoto</a:t>
            </a:r>
            <a:r>
              <a:rPr lang="de-DE" altLang="de-DE" dirty="0"/>
              <a:t>), Jan./Febr. 2024</a:t>
            </a:r>
            <a:br>
              <a:rPr lang="de-DE" altLang="de-DE" dirty="0"/>
            </a:br>
            <a:br>
              <a:rPr lang="de-DE" altLang="de-DE" dirty="0"/>
            </a:br>
            <a:br>
              <a:rPr lang="de-DE" altLang="de-DE" dirty="0"/>
            </a:br>
            <a:r>
              <a:rPr lang="de-DE" altLang="de-DE" dirty="0"/>
              <a:t> </a:t>
            </a:r>
            <a:br>
              <a:rPr lang="de-DE" altLang="de-DE" dirty="0"/>
            </a:br>
            <a:r>
              <a:rPr lang="de-DE" altLang="de-DE" dirty="0"/>
              <a:t>                    </a:t>
            </a:r>
            <a:br>
              <a:rPr lang="de-DE" altLang="de-DE" dirty="0"/>
            </a:br>
            <a:r>
              <a:rPr lang="de-DE" altLang="de-DE" dirty="0"/>
              <a:t>                  </a:t>
            </a:r>
            <a:br>
              <a:rPr lang="de-DE" altLang="de-DE" dirty="0"/>
            </a:br>
            <a:r>
              <a:rPr lang="de-DE" altLang="de-DE" b="0" dirty="0"/>
              <a:t>Annual </a:t>
            </a:r>
            <a:r>
              <a:rPr lang="de-DE" altLang="de-DE" b="0" dirty="0" err="1"/>
              <a:t>Energiforsk</a:t>
            </a:r>
            <a:r>
              <a:rPr lang="de-DE" altLang="de-DE" b="0" dirty="0"/>
              <a:t> Seminar (10.11.21)</a:t>
            </a:r>
          </a:p>
        </p:txBody>
      </p:sp>
      <p:sp>
        <p:nvSpPr>
          <p:cNvPr id="7172" name="Textfeld 6">
            <a:extLst>
              <a:ext uri="{FF2B5EF4-FFF2-40B4-BE49-F238E27FC236}">
                <a16:creationId xmlns:a16="http://schemas.microsoft.com/office/drawing/2014/main" id="{F2DDC62D-9223-B99F-6D7C-C952A71135DF}"/>
              </a:ext>
            </a:extLst>
          </p:cNvPr>
          <p:cNvSpPr txBox="1">
            <a:spLocks noChangeArrowheads="1"/>
          </p:cNvSpPr>
          <p:nvPr/>
        </p:nvSpPr>
        <p:spPr bwMode="auto">
          <a:xfrm>
            <a:off x="722313" y="2928938"/>
            <a:ext cx="11155362" cy="2608262"/>
          </a:xfrm>
          <a:prstGeom prst="rect">
            <a:avLst/>
          </a:prstGeom>
          <a:noFill/>
          <a:ln>
            <a:noFill/>
          </a:ln>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20000"/>
              </a:spcBef>
              <a:spcAft>
                <a:spcPts val="800"/>
              </a:spcAft>
              <a:buClrTx/>
              <a:buSzTx/>
              <a:buFont typeface="Wingdings" panose="05000000000000000000" pitchFamily="2" charset="2"/>
              <a:buNone/>
              <a:tabLst/>
              <a:defRPr/>
            </a:pP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Vibrations</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of</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Turbines</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and Generators in Power Plants</a:t>
            </a:r>
          </a:p>
          <a:p>
            <a:pPr marL="0" marR="0" lvl="0" indent="0" algn="l" defTabSz="914400" rtl="0" eaLnBrk="0" fontAlgn="base" latinLnBrk="0" hangingPunct="0">
              <a:lnSpc>
                <a:spcPct val="107000"/>
              </a:lnSpc>
              <a:spcBef>
                <a:spcPct val="20000"/>
              </a:spcBef>
              <a:spcAft>
                <a:spcPts val="800"/>
              </a:spcAft>
              <a:buClrTx/>
              <a:buSzTx/>
              <a:buFont typeface="Wingdings" panose="05000000000000000000" pitchFamily="2" charset="2"/>
              <a:buNone/>
              <a:tabLst/>
              <a:defRPr/>
            </a:pPr>
            <a:r>
              <a:rPr kumimoji="0" lang="de-DE" altLang="de-DE" sz="2400" b="1" i="0" u="none" strike="noStrike" kern="120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rPr>
              <a:t>Lecture</a:t>
            </a:r>
            <a:r>
              <a:rPr kumimoji="0" lang="de-DE" altLang="de-DE" sz="24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I  </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The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Subsynchronous</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Resonance</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Phenomenon</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(SSR)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1" fontAlgn="base" latinLnBrk="0" hangingPunct="1">
              <a:lnSpc>
                <a:spcPct val="100000"/>
              </a:lnSpc>
              <a:spcBef>
                <a:spcPts val="600"/>
              </a:spcBef>
              <a:spcAft>
                <a:spcPct val="0"/>
              </a:spcAft>
              <a:buClrTx/>
              <a:buSzTx/>
              <a:buFont typeface="Wingdings" panose="05000000000000000000" pitchFamily="2" charset="2"/>
              <a:buNone/>
              <a:tabLst/>
              <a:defRPr/>
            </a:pPr>
            <a:r>
              <a:rPr kumimoji="0" lang="de-DE" alt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Rainer Nordmann</a:t>
            </a:r>
          </a:p>
          <a:p>
            <a:pPr marL="0" marR="0" lvl="0" indent="0" algn="l" defTabSz="914400" rtl="0" eaLnBrk="1" fontAlgn="base" latinLnBrk="0" hangingPunct="1">
              <a:lnSpc>
                <a:spcPct val="100000"/>
              </a:lnSpc>
              <a:spcBef>
                <a:spcPts val="600"/>
              </a:spcBef>
              <a:spcAft>
                <a:spcPct val="0"/>
              </a:spcAft>
              <a:buClrTx/>
              <a:buSzTx/>
              <a:buFont typeface="Wingdings" panose="05000000000000000000" pitchFamily="2" charset="2"/>
              <a:buNone/>
              <a:tabLst/>
              <a:defRPr/>
            </a:pPr>
            <a:r>
              <a:rPr kumimoji="0" lang="de-DE" alt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Technische Universität Darmstadt</a:t>
            </a:r>
          </a:p>
        </p:txBody>
      </p:sp>
    </p:spTree>
    <p:extLst>
      <p:ext uri="{BB962C8B-B14F-4D97-AF65-F5344CB8AC3E}">
        <p14:creationId xmlns:p14="http://schemas.microsoft.com/office/powerpoint/2010/main" val="1925472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971549" y="86578"/>
            <a:ext cx="9306394"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Definition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Sub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Synchronous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Resonance</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(SSR)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Block-</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Diagram</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Turbogenerator System and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Grid</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a:t>
            </a:r>
          </a:p>
        </p:txBody>
      </p:sp>
      <p:pic>
        <p:nvPicPr>
          <p:cNvPr id="3" name="Grafik 2">
            <a:extLst>
              <a:ext uri="{FF2B5EF4-FFF2-40B4-BE49-F238E27FC236}">
                <a16:creationId xmlns:a16="http://schemas.microsoft.com/office/drawing/2014/main" id="{0A5F19A9-6156-98B5-9154-9C94D61B7BE7}"/>
              </a:ext>
            </a:extLst>
          </p:cNvPr>
          <p:cNvPicPr>
            <a:picLocks noChangeAspect="1"/>
          </p:cNvPicPr>
          <p:nvPr/>
        </p:nvPicPr>
        <p:blipFill>
          <a:blip r:embed="rId3"/>
          <a:stretch>
            <a:fillRect/>
          </a:stretch>
        </p:blipFill>
        <p:spPr>
          <a:xfrm>
            <a:off x="1257301" y="1058966"/>
            <a:ext cx="8877300" cy="5532333"/>
          </a:xfrm>
          <a:prstGeom prst="rect">
            <a:avLst/>
          </a:prstGeom>
        </p:spPr>
      </p:pic>
      <p:cxnSp>
        <p:nvCxnSpPr>
          <p:cNvPr id="5" name="Gerader Verbinder 4">
            <a:extLst>
              <a:ext uri="{FF2B5EF4-FFF2-40B4-BE49-F238E27FC236}">
                <a16:creationId xmlns:a16="http://schemas.microsoft.com/office/drawing/2014/main" id="{0A156656-4ED1-C626-0EFC-D6CC77E23BA2}"/>
              </a:ext>
            </a:extLst>
          </p:cNvPr>
          <p:cNvCxnSpPr>
            <a:cxnSpLocks/>
          </p:cNvCxnSpPr>
          <p:nvPr/>
        </p:nvCxnSpPr>
        <p:spPr>
          <a:xfrm flipH="1">
            <a:off x="2247900" y="5248275"/>
            <a:ext cx="67056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613E109D-3783-E306-059B-1D34AF8FB0FB}"/>
              </a:ext>
            </a:extLst>
          </p:cNvPr>
          <p:cNvCxnSpPr>
            <a:cxnSpLocks/>
          </p:cNvCxnSpPr>
          <p:nvPr/>
        </p:nvCxnSpPr>
        <p:spPr>
          <a:xfrm flipH="1">
            <a:off x="2238375" y="6391275"/>
            <a:ext cx="6715125"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CC8D67CE-F7EB-93E2-B735-BA181CED62D1}"/>
              </a:ext>
            </a:extLst>
          </p:cNvPr>
          <p:cNvCxnSpPr>
            <a:cxnSpLocks/>
          </p:cNvCxnSpPr>
          <p:nvPr/>
        </p:nvCxnSpPr>
        <p:spPr>
          <a:xfrm flipH="1" flipV="1">
            <a:off x="2238375" y="5267325"/>
            <a:ext cx="9525" cy="112395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21455A46-3890-CB85-C714-0665C0712404}"/>
              </a:ext>
            </a:extLst>
          </p:cNvPr>
          <p:cNvCxnSpPr>
            <a:cxnSpLocks/>
          </p:cNvCxnSpPr>
          <p:nvPr/>
        </p:nvCxnSpPr>
        <p:spPr>
          <a:xfrm flipH="1" flipV="1">
            <a:off x="8934450" y="5257800"/>
            <a:ext cx="19050" cy="113347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Pfeil: nach unten 15">
            <a:extLst>
              <a:ext uri="{FF2B5EF4-FFF2-40B4-BE49-F238E27FC236}">
                <a16:creationId xmlns:a16="http://schemas.microsoft.com/office/drawing/2014/main" id="{11522A60-67C3-9E83-12A8-C651B31AE52F}"/>
              </a:ext>
            </a:extLst>
          </p:cNvPr>
          <p:cNvSpPr/>
          <p:nvPr/>
        </p:nvSpPr>
        <p:spPr>
          <a:xfrm>
            <a:off x="4549611" y="5095875"/>
            <a:ext cx="336711" cy="342899"/>
          </a:xfrm>
          <a:prstGeom prst="downArrow">
            <a:avLst/>
          </a:prstGeom>
          <a:solidFill>
            <a:srgbClr val="FF000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Gerader Verbinder 17">
            <a:extLst>
              <a:ext uri="{FF2B5EF4-FFF2-40B4-BE49-F238E27FC236}">
                <a16:creationId xmlns:a16="http://schemas.microsoft.com/office/drawing/2014/main" id="{6E719ECD-8756-011B-D46D-2BAC3487C60D}"/>
              </a:ext>
            </a:extLst>
          </p:cNvPr>
          <p:cNvCxnSpPr>
            <a:cxnSpLocks/>
          </p:cNvCxnSpPr>
          <p:nvPr/>
        </p:nvCxnSpPr>
        <p:spPr>
          <a:xfrm flipV="1">
            <a:off x="4057650" y="2990850"/>
            <a:ext cx="0" cy="36004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7F25DFED-B0C8-E660-D2CC-0A589A739C5C}"/>
              </a:ext>
            </a:extLst>
          </p:cNvPr>
          <p:cNvCxnSpPr>
            <a:cxnSpLocks/>
          </p:cNvCxnSpPr>
          <p:nvPr/>
        </p:nvCxnSpPr>
        <p:spPr>
          <a:xfrm flipV="1">
            <a:off x="5972175" y="2981325"/>
            <a:ext cx="0" cy="36099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F2BAF541-3CEE-0163-3FC0-3D656860B085}"/>
              </a:ext>
            </a:extLst>
          </p:cNvPr>
          <p:cNvCxnSpPr>
            <a:cxnSpLocks/>
          </p:cNvCxnSpPr>
          <p:nvPr/>
        </p:nvCxnSpPr>
        <p:spPr>
          <a:xfrm flipH="1">
            <a:off x="4048125" y="3009900"/>
            <a:ext cx="1924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2EC50740-E263-3D6A-5AE8-B1A4F5BB4891}"/>
              </a:ext>
            </a:extLst>
          </p:cNvPr>
          <p:cNvCxnSpPr>
            <a:cxnSpLocks/>
          </p:cNvCxnSpPr>
          <p:nvPr/>
        </p:nvCxnSpPr>
        <p:spPr>
          <a:xfrm flipV="1">
            <a:off x="4057650" y="6577012"/>
            <a:ext cx="1914525" cy="142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28BC7927-780E-5555-36DB-41A51BC1F7A6}"/>
              </a:ext>
            </a:extLst>
          </p:cNvPr>
          <p:cNvCxnSpPr/>
          <p:nvPr/>
        </p:nvCxnSpPr>
        <p:spPr>
          <a:xfrm flipH="1">
            <a:off x="4395355" y="1215736"/>
            <a:ext cx="12573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6877B565-2D80-C6A6-4CF7-D25A7B4591E0}"/>
              </a:ext>
            </a:extLst>
          </p:cNvPr>
          <p:cNvCxnSpPr/>
          <p:nvPr/>
        </p:nvCxnSpPr>
        <p:spPr>
          <a:xfrm flipH="1">
            <a:off x="4405745" y="1652155"/>
            <a:ext cx="124691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E204B31E-F86E-670C-E22F-6A2677D0C50D}"/>
              </a:ext>
            </a:extLst>
          </p:cNvPr>
          <p:cNvCxnSpPr/>
          <p:nvPr/>
        </p:nvCxnSpPr>
        <p:spPr>
          <a:xfrm flipH="1" flipV="1">
            <a:off x="4374573" y="1226127"/>
            <a:ext cx="20782" cy="42602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D1C0B010-0ECF-3EDA-7CEB-CCD838FA0023}"/>
              </a:ext>
            </a:extLst>
          </p:cNvPr>
          <p:cNvCxnSpPr/>
          <p:nvPr/>
        </p:nvCxnSpPr>
        <p:spPr>
          <a:xfrm>
            <a:off x="5652655" y="1215736"/>
            <a:ext cx="0" cy="43641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F10B5DA5-4741-B4A6-3622-626B0942F372}"/>
              </a:ext>
            </a:extLst>
          </p:cNvPr>
          <p:cNvCxnSpPr/>
          <p:nvPr/>
        </p:nvCxnSpPr>
        <p:spPr>
          <a:xfrm flipV="1">
            <a:off x="4665517" y="2723284"/>
            <a:ext cx="0" cy="2580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521DDEFF-CFB9-0BFC-F524-82A107D31776}"/>
              </a:ext>
            </a:extLst>
          </p:cNvPr>
          <p:cNvCxnSpPr/>
          <p:nvPr/>
        </p:nvCxnSpPr>
        <p:spPr>
          <a:xfrm>
            <a:off x="5382491" y="2618509"/>
            <a:ext cx="0" cy="2597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2CEB89BF-888E-FC0F-9828-07A55BBF912E}"/>
              </a:ext>
            </a:extLst>
          </p:cNvPr>
          <p:cNvCxnSpPr/>
          <p:nvPr/>
        </p:nvCxnSpPr>
        <p:spPr>
          <a:xfrm>
            <a:off x="5382491" y="1735282"/>
            <a:ext cx="0" cy="3429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907FA449-F98A-F729-CCEC-7FD63A902035}"/>
              </a:ext>
            </a:extLst>
          </p:cNvPr>
          <p:cNvCxnSpPr/>
          <p:nvPr/>
        </p:nvCxnSpPr>
        <p:spPr>
          <a:xfrm flipH="1" flipV="1">
            <a:off x="4655127" y="1652155"/>
            <a:ext cx="10390" cy="32211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A04890E8-58B4-24D1-3F93-230C6A68565C}"/>
              </a:ext>
            </a:extLst>
          </p:cNvPr>
          <p:cNvSpPr txBox="1"/>
          <p:nvPr/>
        </p:nvSpPr>
        <p:spPr>
          <a:xfrm>
            <a:off x="9698854" y="1308621"/>
            <a:ext cx="2226892" cy="5355312"/>
          </a:xfrm>
          <a:prstGeom prst="rect">
            <a:avLst/>
          </a:prstGeom>
          <a:noFill/>
        </p:spPr>
        <p:txBody>
          <a:bodyPr wrap="none" rtlCol="0">
            <a:spAutoFit/>
          </a:bodyPr>
          <a:lstStyle/>
          <a:p>
            <a:r>
              <a:rPr lang="de-DE" dirty="0" err="1">
                <a:solidFill>
                  <a:srgbClr val="00B050"/>
                </a:solidFill>
              </a:rPr>
              <a:t>Electrical</a:t>
            </a:r>
            <a:r>
              <a:rPr lang="de-DE" dirty="0">
                <a:solidFill>
                  <a:srgbClr val="00B050"/>
                </a:solidFill>
              </a:rPr>
              <a:t> </a:t>
            </a:r>
            <a:r>
              <a:rPr lang="de-DE" dirty="0" err="1">
                <a:solidFill>
                  <a:srgbClr val="00B050"/>
                </a:solidFill>
              </a:rPr>
              <a:t>Grid</a:t>
            </a:r>
            <a:endParaRPr lang="de-DE" dirty="0">
              <a:solidFill>
                <a:srgbClr val="00B050"/>
              </a:solidFill>
            </a:endParaRPr>
          </a:p>
          <a:p>
            <a:endParaRPr lang="de-DE" dirty="0"/>
          </a:p>
          <a:p>
            <a:endParaRPr lang="de-DE" dirty="0"/>
          </a:p>
          <a:p>
            <a:endParaRPr lang="de-DE" dirty="0"/>
          </a:p>
          <a:p>
            <a:endParaRPr lang="de-DE" dirty="0"/>
          </a:p>
          <a:p>
            <a:endParaRPr lang="de-DE" dirty="0"/>
          </a:p>
          <a:p>
            <a:endParaRPr lang="de-DE" dirty="0">
              <a:solidFill>
                <a:srgbClr val="FF0000"/>
              </a:solidFill>
            </a:endParaRPr>
          </a:p>
          <a:p>
            <a:r>
              <a:rPr lang="de-DE" dirty="0" err="1">
                <a:solidFill>
                  <a:srgbClr val="FF0000"/>
                </a:solidFill>
              </a:rPr>
              <a:t>Electrical</a:t>
            </a:r>
            <a:endParaRPr lang="de-DE" dirty="0">
              <a:solidFill>
                <a:srgbClr val="FF0000"/>
              </a:solidFill>
            </a:endParaRPr>
          </a:p>
          <a:p>
            <a:r>
              <a:rPr lang="de-DE" dirty="0">
                <a:solidFill>
                  <a:srgbClr val="FF0000"/>
                </a:solidFill>
              </a:rPr>
              <a:t>Components </a:t>
            </a:r>
            <a:r>
              <a:rPr lang="de-DE" dirty="0" err="1">
                <a:solidFill>
                  <a:srgbClr val="FF0000"/>
                </a:solidFill>
              </a:rPr>
              <a:t>of</a:t>
            </a:r>
            <a:endParaRPr lang="de-DE" dirty="0">
              <a:solidFill>
                <a:srgbClr val="FF0000"/>
              </a:solidFill>
            </a:endParaRPr>
          </a:p>
          <a:p>
            <a:r>
              <a:rPr lang="de-DE" dirty="0">
                <a:solidFill>
                  <a:srgbClr val="FF0000"/>
                </a:solidFill>
              </a:rPr>
              <a:t>Turbogenerator</a:t>
            </a:r>
          </a:p>
          <a:p>
            <a:endParaRPr lang="de-DE" dirty="0"/>
          </a:p>
          <a:p>
            <a:endParaRPr lang="de-DE" dirty="0"/>
          </a:p>
          <a:p>
            <a:endParaRPr lang="de-DE" dirty="0"/>
          </a:p>
          <a:p>
            <a:endParaRPr lang="de-DE" dirty="0"/>
          </a:p>
          <a:p>
            <a:endParaRPr lang="de-DE" dirty="0"/>
          </a:p>
          <a:p>
            <a:r>
              <a:rPr lang="de-DE" dirty="0" err="1">
                <a:solidFill>
                  <a:srgbClr val="0000FF"/>
                </a:solidFill>
              </a:rPr>
              <a:t>Mechanical</a:t>
            </a:r>
            <a:r>
              <a:rPr lang="de-DE" dirty="0">
                <a:solidFill>
                  <a:srgbClr val="0000FF"/>
                </a:solidFill>
              </a:rPr>
              <a:t> </a:t>
            </a:r>
          </a:p>
          <a:p>
            <a:r>
              <a:rPr lang="de-DE" dirty="0">
                <a:solidFill>
                  <a:srgbClr val="0000FF"/>
                </a:solidFill>
              </a:rPr>
              <a:t>Components </a:t>
            </a:r>
            <a:r>
              <a:rPr lang="de-DE" dirty="0" err="1">
                <a:solidFill>
                  <a:srgbClr val="0000FF"/>
                </a:solidFill>
              </a:rPr>
              <a:t>of</a:t>
            </a:r>
            <a:endParaRPr lang="de-DE" dirty="0">
              <a:solidFill>
                <a:srgbClr val="0000FF"/>
              </a:solidFill>
            </a:endParaRPr>
          </a:p>
          <a:p>
            <a:r>
              <a:rPr lang="de-DE" dirty="0">
                <a:solidFill>
                  <a:srgbClr val="0000FF"/>
                </a:solidFill>
              </a:rPr>
              <a:t>Turbogenerator</a:t>
            </a:r>
          </a:p>
          <a:p>
            <a:endParaRPr lang="de-DE" dirty="0"/>
          </a:p>
        </p:txBody>
      </p:sp>
    </p:spTree>
    <p:extLst>
      <p:ext uri="{BB962C8B-B14F-4D97-AF65-F5344CB8AC3E}">
        <p14:creationId xmlns:p14="http://schemas.microsoft.com/office/powerpoint/2010/main" val="524630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971549" y="86578"/>
            <a:ext cx="10291808"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Definition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Sub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Synchronous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Resonance</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(SSR)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Modelling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Turbogenerator System and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Grid</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a:t>
            </a:r>
          </a:p>
        </p:txBody>
      </p:sp>
      <p:sp>
        <p:nvSpPr>
          <p:cNvPr id="7" name="Textfeld 6">
            <a:extLst>
              <a:ext uri="{FF2B5EF4-FFF2-40B4-BE49-F238E27FC236}">
                <a16:creationId xmlns:a16="http://schemas.microsoft.com/office/drawing/2014/main" id="{A04890E8-58B4-24D1-3F93-230C6A68565C}"/>
              </a:ext>
            </a:extLst>
          </p:cNvPr>
          <p:cNvSpPr txBox="1"/>
          <p:nvPr/>
        </p:nvSpPr>
        <p:spPr>
          <a:xfrm>
            <a:off x="9698854" y="1308621"/>
            <a:ext cx="2226892" cy="535531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err="1">
                <a:ln>
                  <a:noFill/>
                </a:ln>
                <a:solidFill>
                  <a:srgbClr val="00B050"/>
                </a:solidFill>
                <a:effectLst/>
                <a:uLnTx/>
                <a:uFillTx/>
                <a:latin typeface="Verdana" panose="020B0604030504040204" pitchFamily="34" charset="0"/>
                <a:ea typeface="+mn-ea"/>
                <a:cs typeface="+mn-cs"/>
              </a:rPr>
              <a:t>Electrical</a:t>
            </a:r>
            <a:r>
              <a:rPr kumimoji="0" lang="de-DE" sz="1800" b="1" i="0" u="none" strike="noStrike" kern="1200" cap="none" spc="0" normalizeH="0" baseline="0" noProof="0" dirty="0">
                <a:ln>
                  <a:noFill/>
                </a:ln>
                <a:solidFill>
                  <a:srgbClr val="00B050"/>
                </a:solidFill>
                <a:effectLst/>
                <a:uLnTx/>
                <a:uFillTx/>
                <a:latin typeface="Verdana" panose="020B0604030504040204" pitchFamily="34" charset="0"/>
                <a:ea typeface="+mn-ea"/>
                <a:cs typeface="+mn-cs"/>
              </a:rPr>
              <a:t> </a:t>
            </a:r>
            <a:r>
              <a:rPr kumimoji="0" lang="de-DE" sz="1800" b="1" i="0" u="none" strike="noStrike" kern="1200" cap="none" spc="0" normalizeH="0" baseline="0" noProof="0" dirty="0" err="1">
                <a:ln>
                  <a:noFill/>
                </a:ln>
                <a:solidFill>
                  <a:srgbClr val="00B050"/>
                </a:solidFill>
                <a:effectLst/>
                <a:uLnTx/>
                <a:uFillTx/>
                <a:latin typeface="Verdana" panose="020B0604030504040204" pitchFamily="34" charset="0"/>
                <a:ea typeface="+mn-ea"/>
                <a:cs typeface="+mn-cs"/>
              </a:rPr>
              <a:t>Grid</a:t>
            </a:r>
            <a:endParaRPr kumimoji="0" lang="de-DE" sz="1800" b="1" i="0" u="none" strike="noStrike" kern="1200" cap="none" spc="0" normalizeH="0" baseline="0" noProof="0" dirty="0">
              <a:ln>
                <a:noFill/>
              </a:ln>
              <a:solidFill>
                <a:srgbClr val="00B05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err="1">
                <a:ln>
                  <a:noFill/>
                </a:ln>
                <a:solidFill>
                  <a:srgbClr val="FF0000"/>
                </a:solidFill>
                <a:effectLst/>
                <a:uLnTx/>
                <a:uFillTx/>
                <a:latin typeface="Verdana" panose="020B0604030504040204" pitchFamily="34" charset="0"/>
                <a:ea typeface="+mn-ea"/>
                <a:cs typeface="+mn-cs"/>
              </a:rPr>
              <a:t>Electrical</a:t>
            </a:r>
            <a:endPar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Components </a:t>
            </a:r>
            <a:r>
              <a:rPr kumimoji="0" lang="de-DE" sz="1800" b="1" i="0" u="none" strike="noStrike" kern="1200" cap="none" spc="0" normalizeH="0" baseline="0" noProof="0" dirty="0" err="1">
                <a:ln>
                  <a:noFill/>
                </a:ln>
                <a:solidFill>
                  <a:srgbClr val="FF0000"/>
                </a:solidFill>
                <a:effectLst/>
                <a:uLnTx/>
                <a:uFillTx/>
                <a:latin typeface="Verdana" panose="020B0604030504040204" pitchFamily="34" charset="0"/>
                <a:ea typeface="+mn-ea"/>
                <a:cs typeface="+mn-cs"/>
              </a:rPr>
              <a:t>of</a:t>
            </a:r>
            <a:endPar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Turbogenerator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err="1">
                <a:ln>
                  <a:noFill/>
                </a:ln>
                <a:solidFill>
                  <a:srgbClr val="0000FF"/>
                </a:solidFill>
                <a:effectLst/>
                <a:uLnTx/>
                <a:uFillTx/>
                <a:latin typeface="Verdana" panose="020B0604030504040204" pitchFamily="34" charset="0"/>
                <a:ea typeface="+mn-ea"/>
                <a:cs typeface="+mn-cs"/>
              </a:rPr>
              <a:t>Mechanical</a:t>
            </a:r>
            <a:r>
              <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Components </a:t>
            </a:r>
            <a:r>
              <a:rPr kumimoji="0" lang="de-DE" sz="1800" b="1" i="0" u="none" strike="noStrike" kern="1200" cap="none" spc="0" normalizeH="0" baseline="0" noProof="0" dirty="0" err="1">
                <a:ln>
                  <a:noFill/>
                </a:ln>
                <a:solidFill>
                  <a:srgbClr val="0000FF"/>
                </a:solidFill>
                <a:effectLst/>
                <a:uLnTx/>
                <a:uFillTx/>
                <a:latin typeface="Verdana" panose="020B0604030504040204" pitchFamily="34" charset="0"/>
                <a:ea typeface="+mn-ea"/>
                <a:cs typeface="+mn-cs"/>
              </a:rPr>
              <a:t>of</a:t>
            </a:r>
            <a:endPar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Turbogenerator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pic>
        <p:nvPicPr>
          <p:cNvPr id="13" name="Grafik 12">
            <a:extLst>
              <a:ext uri="{FF2B5EF4-FFF2-40B4-BE49-F238E27FC236}">
                <a16:creationId xmlns:a16="http://schemas.microsoft.com/office/drawing/2014/main" id="{2D586BD4-5A73-5F1F-3528-60BEA84151ED}"/>
              </a:ext>
            </a:extLst>
          </p:cNvPr>
          <p:cNvPicPr>
            <a:picLocks noChangeAspect="1"/>
          </p:cNvPicPr>
          <p:nvPr/>
        </p:nvPicPr>
        <p:blipFill>
          <a:blip r:embed="rId3"/>
          <a:stretch>
            <a:fillRect/>
          </a:stretch>
        </p:blipFill>
        <p:spPr>
          <a:xfrm>
            <a:off x="1256232" y="1230594"/>
            <a:ext cx="7409204" cy="5355312"/>
          </a:xfrm>
          <a:prstGeom prst="rect">
            <a:avLst/>
          </a:prstGeom>
        </p:spPr>
      </p:pic>
    </p:spTree>
    <p:extLst>
      <p:ext uri="{BB962C8B-B14F-4D97-AF65-F5344CB8AC3E}">
        <p14:creationId xmlns:p14="http://schemas.microsoft.com/office/powerpoint/2010/main" val="3631632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6C01055-1FB8-5665-2F8D-FE35A032B912}"/>
              </a:ext>
            </a:extLst>
          </p:cNvPr>
          <p:cNvSpPr txBox="1"/>
          <p:nvPr/>
        </p:nvSpPr>
        <p:spPr>
          <a:xfrm>
            <a:off x="897706" y="78860"/>
            <a:ext cx="9867587"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Definition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(SSR)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Energy Exchange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between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Mechanical</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System</a:t>
            </a:r>
          </a:p>
        </p:txBody>
      </p:sp>
      <p:sp>
        <p:nvSpPr>
          <p:cNvPr id="18" name="Rechteck 17">
            <a:extLst>
              <a:ext uri="{FF2B5EF4-FFF2-40B4-BE49-F238E27FC236}">
                <a16:creationId xmlns:a16="http://schemas.microsoft.com/office/drawing/2014/main" id="{175E5D8D-7DCD-957F-B21D-A75108642975}"/>
              </a:ext>
            </a:extLst>
          </p:cNvPr>
          <p:cNvSpPr/>
          <p:nvPr/>
        </p:nvSpPr>
        <p:spPr>
          <a:xfrm>
            <a:off x="7632700" y="3517903"/>
            <a:ext cx="1993900" cy="1282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sp>
        <p:nvSpPr>
          <p:cNvPr id="2" name="Textfeld 1">
            <a:extLst>
              <a:ext uri="{FF2B5EF4-FFF2-40B4-BE49-F238E27FC236}">
                <a16:creationId xmlns:a16="http://schemas.microsoft.com/office/drawing/2014/main" id="{EC5035D3-437D-0757-8220-8079D8142652}"/>
              </a:ext>
            </a:extLst>
          </p:cNvPr>
          <p:cNvSpPr txBox="1"/>
          <p:nvPr/>
        </p:nvSpPr>
        <p:spPr>
          <a:xfrm>
            <a:off x="897706" y="1488660"/>
            <a:ext cx="11003298" cy="4893647"/>
          </a:xfrm>
          <a:prstGeom prst="rect">
            <a:avLst/>
          </a:prstGeom>
          <a:noFill/>
        </p:spPr>
        <p:txBody>
          <a:bodyPr wrap="square" rtlCol="0">
            <a:spAutoFit/>
          </a:bodyPr>
          <a:lstStyle/>
          <a:p>
            <a:r>
              <a:rPr lang="de-DE" sz="2400" dirty="0" err="1">
                <a:solidFill>
                  <a:srgbClr val="0000FF"/>
                </a:solidFill>
                <a:latin typeface="+mn-lt"/>
              </a:rPr>
              <a:t>Subsynchronous</a:t>
            </a:r>
            <a:r>
              <a:rPr lang="de-DE" sz="2400" dirty="0">
                <a:solidFill>
                  <a:srgbClr val="0000FF"/>
                </a:solidFill>
                <a:latin typeface="+mn-lt"/>
              </a:rPr>
              <a:t> </a:t>
            </a:r>
            <a:r>
              <a:rPr lang="de-DE" sz="2400" dirty="0" err="1">
                <a:solidFill>
                  <a:srgbClr val="0000FF"/>
                </a:solidFill>
                <a:latin typeface="+mn-lt"/>
              </a:rPr>
              <a:t>Resonances</a:t>
            </a:r>
            <a:r>
              <a:rPr lang="de-DE" sz="2400" dirty="0">
                <a:solidFill>
                  <a:srgbClr val="0000FF"/>
                </a:solidFill>
                <a:latin typeface="+mn-lt"/>
              </a:rPr>
              <a:t> </a:t>
            </a:r>
            <a:r>
              <a:rPr lang="de-DE" sz="2400" b="0" dirty="0" err="1">
                <a:latin typeface="+mn-lt"/>
              </a:rPr>
              <a:t>are</a:t>
            </a:r>
            <a:r>
              <a:rPr lang="de-DE" sz="2400" b="0" dirty="0">
                <a:latin typeface="+mn-lt"/>
              </a:rPr>
              <a:t> </a:t>
            </a:r>
            <a:r>
              <a:rPr lang="de-DE" sz="2400" b="0" dirty="0" err="1">
                <a:latin typeface="+mn-lt"/>
              </a:rPr>
              <a:t>oscillations</a:t>
            </a:r>
            <a:r>
              <a:rPr lang="de-DE" sz="2400" b="0" dirty="0">
                <a:latin typeface="+mn-lt"/>
              </a:rPr>
              <a:t> in </a:t>
            </a:r>
            <a:r>
              <a:rPr lang="de-DE" sz="2400" b="0" dirty="0" err="1">
                <a:latin typeface="+mn-lt"/>
              </a:rPr>
              <a:t>the</a:t>
            </a:r>
            <a:r>
              <a:rPr lang="de-DE" sz="2400" b="0" dirty="0">
                <a:latin typeface="+mn-lt"/>
              </a:rPr>
              <a:t> </a:t>
            </a:r>
            <a:r>
              <a:rPr lang="de-DE" sz="2400" dirty="0" err="1">
                <a:solidFill>
                  <a:srgbClr val="FF0000"/>
                </a:solidFill>
                <a:latin typeface="+mn-lt"/>
              </a:rPr>
              <a:t>electrical</a:t>
            </a:r>
            <a:r>
              <a:rPr lang="de-DE" sz="2400" b="0" dirty="0">
                <a:latin typeface="+mn-lt"/>
              </a:rPr>
              <a:t> and </a:t>
            </a:r>
            <a:r>
              <a:rPr lang="de-DE" sz="2400" dirty="0" err="1">
                <a:solidFill>
                  <a:srgbClr val="0000FF"/>
                </a:solidFill>
                <a:latin typeface="+mn-lt"/>
              </a:rPr>
              <a:t>mechanica</a:t>
            </a:r>
            <a:r>
              <a:rPr lang="de-DE" sz="2400" dirty="0" err="1">
                <a:latin typeface="+mn-lt"/>
              </a:rPr>
              <a:t>l</a:t>
            </a:r>
            <a:r>
              <a:rPr lang="de-DE" sz="2400" dirty="0">
                <a:latin typeface="+mn-lt"/>
              </a:rPr>
              <a:t> </a:t>
            </a:r>
            <a:r>
              <a:rPr lang="de-DE" sz="2400" b="0" dirty="0" err="1">
                <a:latin typeface="+mn-lt"/>
              </a:rPr>
              <a:t>systems</a:t>
            </a:r>
            <a:r>
              <a:rPr lang="de-DE" sz="2400" dirty="0">
                <a:latin typeface="+mn-lt"/>
              </a:rPr>
              <a:t>, </a:t>
            </a:r>
            <a:r>
              <a:rPr lang="de-DE" sz="2400" b="0" dirty="0" err="1">
                <a:latin typeface="+mn-lt"/>
              </a:rPr>
              <a:t>which</a:t>
            </a:r>
            <a:r>
              <a:rPr lang="de-DE" sz="2400" b="0" dirty="0">
                <a:latin typeface="+mn-lt"/>
              </a:rPr>
              <a:t> </a:t>
            </a:r>
            <a:r>
              <a:rPr lang="de-DE" sz="2400" b="0" dirty="0" err="1">
                <a:latin typeface="+mn-lt"/>
              </a:rPr>
              <a:t>can</a:t>
            </a:r>
            <a:r>
              <a:rPr lang="de-DE" sz="2400" b="0" dirty="0">
                <a:latin typeface="+mn-lt"/>
              </a:rPr>
              <a:t> </a:t>
            </a:r>
            <a:r>
              <a:rPr lang="de-DE" sz="2400" b="0" dirty="0" err="1">
                <a:latin typeface="+mn-lt"/>
              </a:rPr>
              <a:t>occur</a:t>
            </a:r>
            <a:r>
              <a:rPr lang="de-DE" sz="2400" b="0" dirty="0">
                <a:latin typeface="+mn-lt"/>
              </a:rPr>
              <a:t> </a:t>
            </a:r>
            <a:r>
              <a:rPr lang="de-DE" sz="2400" b="0" dirty="0" err="1">
                <a:latin typeface="+mn-lt"/>
              </a:rPr>
              <a:t>when</a:t>
            </a:r>
            <a:r>
              <a:rPr lang="de-DE" sz="2400" b="0" dirty="0">
                <a:latin typeface="+mn-lt"/>
              </a:rPr>
              <a:t> </a:t>
            </a:r>
            <a:r>
              <a:rPr lang="de-DE" sz="2400" b="0" dirty="0" err="1">
                <a:latin typeface="+mn-lt"/>
              </a:rPr>
              <a:t>turbine</a:t>
            </a:r>
            <a:r>
              <a:rPr lang="de-DE" sz="2400" b="0" dirty="0">
                <a:latin typeface="+mn-lt"/>
              </a:rPr>
              <a:t> </a:t>
            </a:r>
            <a:r>
              <a:rPr lang="de-DE" sz="2400" b="0" dirty="0" err="1">
                <a:latin typeface="+mn-lt"/>
              </a:rPr>
              <a:t>generator</a:t>
            </a:r>
            <a:r>
              <a:rPr lang="de-DE" sz="2400" b="0" dirty="0">
                <a:latin typeface="+mn-lt"/>
              </a:rPr>
              <a:t> </a:t>
            </a:r>
            <a:r>
              <a:rPr lang="de-DE" sz="2400" b="0" dirty="0" err="1">
                <a:latin typeface="+mn-lt"/>
              </a:rPr>
              <a:t>units</a:t>
            </a:r>
            <a:r>
              <a:rPr lang="de-DE" sz="2400" b="0" dirty="0">
                <a:latin typeface="+mn-lt"/>
              </a:rPr>
              <a:t> </a:t>
            </a:r>
            <a:r>
              <a:rPr lang="de-DE" sz="2400" b="0" dirty="0" err="1">
                <a:latin typeface="+mn-lt"/>
              </a:rPr>
              <a:t>feed</a:t>
            </a:r>
            <a:r>
              <a:rPr lang="de-DE" sz="2400" b="0" dirty="0">
                <a:latin typeface="+mn-lt"/>
              </a:rPr>
              <a:t> </a:t>
            </a:r>
            <a:r>
              <a:rPr lang="de-DE" sz="2400" b="0" dirty="0" err="1">
                <a:latin typeface="+mn-lt"/>
              </a:rPr>
              <a:t>into</a:t>
            </a:r>
            <a:r>
              <a:rPr lang="de-DE" sz="2400" b="0" dirty="0">
                <a:latin typeface="+mn-lt"/>
              </a:rPr>
              <a:t> a </a:t>
            </a:r>
            <a:r>
              <a:rPr lang="de-DE" sz="2400" b="0" dirty="0" err="1">
                <a:latin typeface="+mn-lt"/>
              </a:rPr>
              <a:t>network,the</a:t>
            </a:r>
            <a:r>
              <a:rPr lang="de-DE" sz="2400" b="0" dirty="0">
                <a:latin typeface="+mn-lt"/>
              </a:rPr>
              <a:t> </a:t>
            </a:r>
            <a:r>
              <a:rPr lang="de-DE" sz="2400" b="0" dirty="0" err="1">
                <a:latin typeface="+mn-lt"/>
              </a:rPr>
              <a:t>long</a:t>
            </a:r>
            <a:r>
              <a:rPr lang="de-DE" sz="2400" b="0" dirty="0">
                <a:latin typeface="+mn-lt"/>
              </a:rPr>
              <a:t> </a:t>
            </a:r>
            <a:r>
              <a:rPr lang="de-DE" sz="2400" b="0" dirty="0" err="1">
                <a:latin typeface="+mn-lt"/>
              </a:rPr>
              <a:t>lines</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which</a:t>
            </a:r>
            <a:r>
              <a:rPr lang="de-DE" sz="2400" b="0" dirty="0">
                <a:latin typeface="+mn-lt"/>
              </a:rPr>
              <a:t> </a:t>
            </a:r>
            <a:r>
              <a:rPr lang="de-DE" sz="2400" b="0" dirty="0" err="1">
                <a:latin typeface="+mn-lt"/>
              </a:rPr>
              <a:t>are</a:t>
            </a:r>
            <a:r>
              <a:rPr lang="de-DE" sz="2400" b="0" dirty="0">
                <a:latin typeface="+mn-lt"/>
              </a:rPr>
              <a:t> </a:t>
            </a:r>
            <a:r>
              <a:rPr lang="de-DE" sz="2400" b="0" dirty="0" err="1">
                <a:latin typeface="+mn-lt"/>
              </a:rPr>
              <a:t>compensated</a:t>
            </a:r>
            <a:r>
              <a:rPr lang="de-DE" sz="2400" b="0" dirty="0">
                <a:latin typeface="+mn-lt"/>
              </a:rPr>
              <a:t> by </a:t>
            </a:r>
            <a:r>
              <a:rPr lang="de-DE" sz="2400" b="0" dirty="0" err="1">
                <a:latin typeface="+mn-lt"/>
              </a:rPr>
              <a:t>series</a:t>
            </a:r>
            <a:r>
              <a:rPr lang="de-DE" sz="2400" b="0" dirty="0">
                <a:latin typeface="+mn-lt"/>
              </a:rPr>
              <a:t> </a:t>
            </a:r>
            <a:r>
              <a:rPr lang="de-DE" sz="2400" b="0" dirty="0" err="1">
                <a:latin typeface="+mn-lt"/>
              </a:rPr>
              <a:t>capacitors</a:t>
            </a:r>
            <a:r>
              <a:rPr lang="de-DE" sz="2400" b="0" dirty="0">
                <a:latin typeface="+mn-lt"/>
              </a:rPr>
              <a:t>.</a:t>
            </a:r>
          </a:p>
          <a:p>
            <a:endParaRPr lang="de-DE" sz="2400" b="0" dirty="0">
              <a:latin typeface="+mn-lt"/>
            </a:endParaRPr>
          </a:p>
          <a:p>
            <a:r>
              <a:rPr lang="de-DE" sz="2400" b="0" dirty="0" err="1">
                <a:latin typeface="+mn-lt"/>
              </a:rPr>
              <a:t>Triggered</a:t>
            </a:r>
            <a:r>
              <a:rPr lang="de-DE" sz="2400" b="0" dirty="0">
                <a:latin typeface="+mn-lt"/>
              </a:rPr>
              <a:t> by a</a:t>
            </a:r>
            <a:r>
              <a:rPr lang="de-DE" sz="2400" b="0" dirty="0">
                <a:solidFill>
                  <a:srgbClr val="FF0000"/>
                </a:solidFill>
                <a:latin typeface="+mn-lt"/>
              </a:rPr>
              <a:t> </a:t>
            </a:r>
            <a:r>
              <a:rPr lang="de-DE" sz="2400" dirty="0">
                <a:solidFill>
                  <a:srgbClr val="FF0000"/>
                </a:solidFill>
                <a:latin typeface="+mn-lt"/>
              </a:rPr>
              <a:t>fault </a:t>
            </a:r>
            <a:r>
              <a:rPr lang="de-DE" sz="2400" b="0" dirty="0">
                <a:latin typeface="+mn-lt"/>
              </a:rPr>
              <a:t>in </a:t>
            </a:r>
            <a:r>
              <a:rPr lang="de-DE" sz="2400" b="0" dirty="0" err="1">
                <a:latin typeface="+mn-lt"/>
              </a:rPr>
              <a:t>the</a:t>
            </a:r>
            <a:r>
              <a:rPr lang="de-DE" sz="2400" b="0" dirty="0">
                <a:latin typeface="+mn-lt"/>
              </a:rPr>
              <a:t> </a:t>
            </a:r>
            <a:r>
              <a:rPr lang="de-DE" sz="2400" dirty="0" err="1">
                <a:solidFill>
                  <a:srgbClr val="FF0000"/>
                </a:solidFill>
                <a:latin typeface="+mn-lt"/>
              </a:rPr>
              <a:t>electrical</a:t>
            </a:r>
            <a:r>
              <a:rPr lang="de-DE" sz="2400" dirty="0">
                <a:solidFill>
                  <a:srgbClr val="FF0000"/>
                </a:solidFill>
                <a:latin typeface="+mn-lt"/>
              </a:rPr>
              <a:t> </a:t>
            </a:r>
            <a:r>
              <a:rPr lang="de-DE" sz="2400" dirty="0" err="1">
                <a:solidFill>
                  <a:srgbClr val="FF0000"/>
                </a:solidFill>
                <a:latin typeface="+mn-lt"/>
              </a:rPr>
              <a:t>system</a:t>
            </a:r>
            <a:r>
              <a:rPr lang="de-DE" sz="2400" dirty="0">
                <a:solidFill>
                  <a:srgbClr val="FF0000"/>
                </a:solidFill>
                <a:latin typeface="+mn-lt"/>
              </a:rPr>
              <a:t>, </a:t>
            </a:r>
            <a:r>
              <a:rPr lang="de-DE" sz="2400" b="0" dirty="0" err="1">
                <a:latin typeface="+mn-lt"/>
              </a:rPr>
              <a:t>representing</a:t>
            </a:r>
            <a:r>
              <a:rPr lang="de-DE" sz="2400" b="0" dirty="0">
                <a:latin typeface="+mn-lt"/>
              </a:rPr>
              <a:t> an </a:t>
            </a:r>
            <a:r>
              <a:rPr lang="de-DE" sz="2400" b="0" dirty="0" err="1">
                <a:latin typeface="+mn-lt"/>
              </a:rPr>
              <a:t>electrical</a:t>
            </a:r>
            <a:r>
              <a:rPr lang="de-DE" sz="2400" b="0" dirty="0">
                <a:latin typeface="+mn-lt"/>
              </a:rPr>
              <a:t> resonant </a:t>
            </a:r>
            <a:r>
              <a:rPr lang="de-DE" sz="2400" b="0" dirty="0" err="1">
                <a:latin typeface="+mn-lt"/>
              </a:rPr>
              <a:t>circuit</a:t>
            </a:r>
            <a:r>
              <a:rPr lang="de-DE" sz="2400" b="0" dirty="0">
                <a:latin typeface="+mn-lt"/>
              </a:rPr>
              <a:t>, </a:t>
            </a:r>
            <a:r>
              <a:rPr lang="de-DE" sz="2400" b="0" dirty="0" err="1">
                <a:latin typeface="+mn-lt"/>
              </a:rPr>
              <a:t>there</a:t>
            </a:r>
            <a:r>
              <a:rPr lang="de-DE" sz="2400" b="0" dirty="0">
                <a:latin typeface="+mn-lt"/>
              </a:rPr>
              <a:t> </a:t>
            </a:r>
            <a:r>
              <a:rPr lang="de-DE" sz="2400" b="0" dirty="0" err="1">
                <a:latin typeface="+mn-lt"/>
              </a:rPr>
              <a:t>is</a:t>
            </a:r>
            <a:r>
              <a:rPr lang="de-DE" sz="2400" b="0" dirty="0">
                <a:latin typeface="+mn-lt"/>
              </a:rPr>
              <a:t> an </a:t>
            </a:r>
            <a:r>
              <a:rPr lang="de-DE" sz="2400" dirty="0" err="1">
                <a:solidFill>
                  <a:srgbClr val="0000FF"/>
                </a:solidFill>
                <a:latin typeface="+mn-lt"/>
              </a:rPr>
              <a:t>exchange</a:t>
            </a:r>
            <a:r>
              <a:rPr lang="de-DE" sz="2400" dirty="0">
                <a:solidFill>
                  <a:srgbClr val="0000FF"/>
                </a:solidFill>
                <a:latin typeface="+mn-lt"/>
              </a:rPr>
              <a:t> </a:t>
            </a:r>
            <a:r>
              <a:rPr lang="de-DE" sz="2400" dirty="0" err="1">
                <a:solidFill>
                  <a:srgbClr val="0000FF"/>
                </a:solidFill>
                <a:latin typeface="+mn-lt"/>
              </a:rPr>
              <a:t>of</a:t>
            </a:r>
            <a:r>
              <a:rPr lang="de-DE" sz="2400" dirty="0">
                <a:solidFill>
                  <a:srgbClr val="0000FF"/>
                </a:solidFill>
                <a:latin typeface="+mn-lt"/>
              </a:rPr>
              <a:t> </a:t>
            </a:r>
            <a:r>
              <a:rPr lang="de-DE" sz="2400" dirty="0" err="1">
                <a:solidFill>
                  <a:srgbClr val="0000FF"/>
                </a:solidFill>
                <a:latin typeface="+mn-lt"/>
              </a:rPr>
              <a:t>energy</a:t>
            </a:r>
            <a:r>
              <a:rPr lang="de-DE" sz="2400" dirty="0">
                <a:solidFill>
                  <a:srgbClr val="0000FF"/>
                </a:solidFill>
                <a:latin typeface="+mn-lt"/>
              </a:rPr>
              <a:t> </a:t>
            </a:r>
            <a:r>
              <a:rPr lang="de-DE" sz="2400" b="0" dirty="0" err="1">
                <a:latin typeface="+mn-lt"/>
              </a:rPr>
              <a:t>between</a:t>
            </a:r>
            <a:r>
              <a:rPr lang="de-DE" sz="2400" b="0" dirty="0">
                <a:latin typeface="+mn-lt"/>
              </a:rPr>
              <a:t> </a:t>
            </a:r>
            <a:r>
              <a:rPr lang="de-DE" sz="2400" dirty="0" err="1">
                <a:solidFill>
                  <a:srgbClr val="0000FF"/>
                </a:solidFill>
                <a:latin typeface="+mn-lt"/>
              </a:rPr>
              <a:t>the</a:t>
            </a:r>
            <a:r>
              <a:rPr lang="de-DE" sz="2400" dirty="0">
                <a:solidFill>
                  <a:srgbClr val="0000FF"/>
                </a:solidFill>
                <a:latin typeface="+mn-lt"/>
              </a:rPr>
              <a:t> </a:t>
            </a:r>
            <a:r>
              <a:rPr lang="de-DE" sz="2400" dirty="0" err="1">
                <a:solidFill>
                  <a:srgbClr val="0000FF"/>
                </a:solidFill>
                <a:latin typeface="+mn-lt"/>
              </a:rPr>
              <a:t>mechanical</a:t>
            </a:r>
            <a:r>
              <a:rPr lang="de-DE" sz="2400" dirty="0">
                <a:solidFill>
                  <a:srgbClr val="0000FF"/>
                </a:solidFill>
                <a:latin typeface="+mn-lt"/>
              </a:rPr>
              <a:t> </a:t>
            </a:r>
            <a:r>
              <a:rPr lang="de-DE" sz="2400" dirty="0" err="1">
                <a:solidFill>
                  <a:srgbClr val="0000FF"/>
                </a:solidFill>
                <a:latin typeface="+mn-lt"/>
              </a:rPr>
              <a:t>shaft</a:t>
            </a:r>
            <a:r>
              <a:rPr lang="de-DE" sz="2400" dirty="0">
                <a:solidFill>
                  <a:srgbClr val="0000FF"/>
                </a:solidFill>
                <a:latin typeface="+mn-lt"/>
              </a:rPr>
              <a:t> </a:t>
            </a:r>
            <a:r>
              <a:rPr lang="de-DE" sz="2400" b="0" dirty="0">
                <a:latin typeface="+mn-lt"/>
              </a:rPr>
              <a:t>and </a:t>
            </a:r>
            <a:r>
              <a:rPr lang="de-DE" sz="2400" b="0" dirty="0" err="1">
                <a:latin typeface="+mn-lt"/>
              </a:rPr>
              <a:t>the</a:t>
            </a:r>
            <a:r>
              <a:rPr lang="de-DE" sz="2400" b="0" dirty="0">
                <a:latin typeface="+mn-lt"/>
              </a:rPr>
              <a:t> </a:t>
            </a:r>
            <a:r>
              <a:rPr lang="de-DE" sz="2400" b="0" dirty="0" err="1">
                <a:latin typeface="+mn-lt"/>
              </a:rPr>
              <a:t>inductive</a:t>
            </a:r>
            <a:r>
              <a:rPr lang="de-DE" sz="2400" b="0" dirty="0">
                <a:latin typeface="+mn-lt"/>
              </a:rPr>
              <a:t> and </a:t>
            </a:r>
            <a:r>
              <a:rPr lang="de-DE" sz="2400" b="0" dirty="0" err="1">
                <a:latin typeface="+mn-lt"/>
              </a:rPr>
              <a:t>capacitive</a:t>
            </a:r>
            <a:r>
              <a:rPr lang="de-DE" sz="2400" b="0" dirty="0">
                <a:latin typeface="+mn-lt"/>
              </a:rPr>
              <a:t> </a:t>
            </a:r>
            <a:r>
              <a:rPr lang="de-DE" sz="2400" b="0" dirty="0" err="1">
                <a:latin typeface="+mn-lt"/>
              </a:rPr>
              <a:t>elements</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dirty="0" err="1">
                <a:solidFill>
                  <a:srgbClr val="FF0000"/>
                </a:solidFill>
                <a:latin typeface="+mn-lt"/>
              </a:rPr>
              <a:t>electrical</a:t>
            </a:r>
            <a:r>
              <a:rPr lang="de-DE" sz="2400" dirty="0">
                <a:solidFill>
                  <a:srgbClr val="FF0000"/>
                </a:solidFill>
                <a:latin typeface="+mn-lt"/>
              </a:rPr>
              <a:t>  „</a:t>
            </a:r>
            <a:r>
              <a:rPr lang="de-DE" sz="2400" dirty="0" err="1">
                <a:solidFill>
                  <a:srgbClr val="FF0000"/>
                </a:solidFill>
                <a:latin typeface="+mn-lt"/>
              </a:rPr>
              <a:t>generator</a:t>
            </a:r>
            <a:r>
              <a:rPr lang="de-DE" sz="2400" dirty="0">
                <a:solidFill>
                  <a:srgbClr val="FF0000"/>
                </a:solidFill>
                <a:latin typeface="+mn-lt"/>
              </a:rPr>
              <a:t>,</a:t>
            </a:r>
            <a:r>
              <a:rPr lang="de-DE" sz="2400" dirty="0">
                <a:latin typeface="+mn-lt"/>
              </a:rPr>
              <a:t> </a:t>
            </a:r>
            <a:r>
              <a:rPr lang="de-DE" sz="2400" dirty="0" err="1">
                <a:solidFill>
                  <a:srgbClr val="FF0000"/>
                </a:solidFill>
                <a:latin typeface="+mn-lt"/>
              </a:rPr>
              <a:t>transformer</a:t>
            </a:r>
            <a:r>
              <a:rPr lang="de-DE" sz="2400" dirty="0">
                <a:solidFill>
                  <a:srgbClr val="FF0000"/>
                </a:solidFill>
                <a:latin typeface="+mn-lt"/>
              </a:rPr>
              <a:t>,</a:t>
            </a:r>
            <a:r>
              <a:rPr lang="de-DE" sz="2400" b="0" dirty="0">
                <a:solidFill>
                  <a:srgbClr val="FF0000"/>
                </a:solidFill>
                <a:latin typeface="+mn-lt"/>
              </a:rPr>
              <a:t> </a:t>
            </a:r>
            <a:r>
              <a:rPr lang="de-DE" sz="2400" dirty="0" err="1">
                <a:solidFill>
                  <a:srgbClr val="FF0000"/>
                </a:solidFill>
                <a:latin typeface="+mn-lt"/>
              </a:rPr>
              <a:t>line</a:t>
            </a:r>
            <a:r>
              <a:rPr lang="de-DE" sz="2400" dirty="0">
                <a:solidFill>
                  <a:srgbClr val="FF0000"/>
                </a:solidFill>
                <a:latin typeface="+mn-lt"/>
              </a:rPr>
              <a:t>, network“ </a:t>
            </a:r>
            <a:r>
              <a:rPr lang="de-DE" sz="2400" dirty="0" err="1">
                <a:solidFill>
                  <a:srgbClr val="FF0000"/>
                </a:solidFill>
                <a:latin typeface="+mn-lt"/>
              </a:rPr>
              <a:t>circuit</a:t>
            </a:r>
            <a:r>
              <a:rPr lang="de-DE" sz="2400" dirty="0">
                <a:solidFill>
                  <a:srgbClr val="0000FF"/>
                </a:solidFill>
                <a:latin typeface="+mn-lt"/>
              </a:rPr>
              <a:t> </a:t>
            </a:r>
            <a:r>
              <a:rPr lang="de-DE" sz="2400" b="0" dirty="0">
                <a:solidFill>
                  <a:srgbClr val="FF0000"/>
                </a:solidFill>
                <a:latin typeface="+mn-lt"/>
              </a:rPr>
              <a:t>.</a:t>
            </a:r>
          </a:p>
          <a:p>
            <a:endParaRPr lang="de-DE" sz="2400" b="0" dirty="0">
              <a:latin typeface="+mn-lt"/>
            </a:endParaRPr>
          </a:p>
          <a:p>
            <a:r>
              <a:rPr lang="de-DE" sz="2400" b="0" dirty="0">
                <a:latin typeface="+mn-lt"/>
              </a:rPr>
              <a:t>The </a:t>
            </a:r>
            <a:r>
              <a:rPr lang="de-DE" sz="2400" b="0" dirty="0" err="1">
                <a:latin typeface="+mn-lt"/>
              </a:rPr>
              <a:t>resulting</a:t>
            </a:r>
            <a:r>
              <a:rPr lang="de-DE" sz="2400" b="0" dirty="0">
                <a:latin typeface="+mn-lt"/>
              </a:rPr>
              <a:t> </a:t>
            </a:r>
            <a:r>
              <a:rPr lang="de-DE" sz="2400" b="0" dirty="0" err="1">
                <a:latin typeface="+mn-lt"/>
              </a:rPr>
              <a:t>currents</a:t>
            </a:r>
            <a:r>
              <a:rPr lang="de-DE" sz="2400" b="0" dirty="0">
                <a:latin typeface="+mn-lt"/>
              </a:rPr>
              <a:t> </a:t>
            </a:r>
            <a:r>
              <a:rPr lang="de-DE" sz="2400" b="0" dirty="0" err="1">
                <a:latin typeface="+mn-lt"/>
              </a:rPr>
              <a:t>generate</a:t>
            </a:r>
            <a:r>
              <a:rPr lang="de-DE" sz="2400" b="0" dirty="0">
                <a:latin typeface="+mn-lt"/>
              </a:rPr>
              <a:t> </a:t>
            </a:r>
            <a:r>
              <a:rPr lang="de-DE" sz="2400" dirty="0" err="1">
                <a:solidFill>
                  <a:srgbClr val="FF0000"/>
                </a:solidFill>
                <a:latin typeface="+mn-lt"/>
              </a:rPr>
              <a:t>low</a:t>
            </a:r>
            <a:r>
              <a:rPr lang="de-DE" sz="2400" dirty="0">
                <a:solidFill>
                  <a:srgbClr val="FF0000"/>
                </a:solidFill>
                <a:latin typeface="+mn-lt"/>
              </a:rPr>
              <a:t> </a:t>
            </a:r>
            <a:r>
              <a:rPr lang="de-DE" sz="2400" dirty="0" err="1">
                <a:solidFill>
                  <a:srgbClr val="FF0000"/>
                </a:solidFill>
                <a:latin typeface="+mn-lt"/>
              </a:rPr>
              <a:t>frequency</a:t>
            </a:r>
            <a:r>
              <a:rPr lang="de-DE" sz="2400" dirty="0">
                <a:solidFill>
                  <a:srgbClr val="FF0000"/>
                </a:solidFill>
                <a:latin typeface="+mn-lt"/>
              </a:rPr>
              <a:t> </a:t>
            </a:r>
            <a:r>
              <a:rPr lang="de-DE" sz="2400" dirty="0" err="1">
                <a:solidFill>
                  <a:srgbClr val="FF0000"/>
                </a:solidFill>
                <a:latin typeface="+mn-lt"/>
              </a:rPr>
              <a:t>electrical</a:t>
            </a:r>
            <a:r>
              <a:rPr lang="de-DE" sz="2400" dirty="0">
                <a:solidFill>
                  <a:srgbClr val="FF0000"/>
                </a:solidFill>
                <a:latin typeface="+mn-lt"/>
              </a:rPr>
              <a:t> </a:t>
            </a:r>
            <a:r>
              <a:rPr lang="de-DE" sz="2400" dirty="0" err="1">
                <a:solidFill>
                  <a:srgbClr val="FF0000"/>
                </a:solidFill>
                <a:latin typeface="+mn-lt"/>
              </a:rPr>
              <a:t>torques</a:t>
            </a:r>
            <a:r>
              <a:rPr lang="de-DE" sz="2400" dirty="0">
                <a:solidFill>
                  <a:srgbClr val="FF0000"/>
                </a:solidFill>
                <a:latin typeface="+mn-lt"/>
              </a:rPr>
              <a:t> </a:t>
            </a:r>
            <a:r>
              <a:rPr lang="de-DE" sz="2400" b="0" dirty="0">
                <a:latin typeface="+mn-lt"/>
              </a:rPr>
              <a:t>in </a:t>
            </a:r>
            <a:r>
              <a:rPr lang="de-DE" sz="2400" b="0" dirty="0" err="1">
                <a:latin typeface="+mn-lt"/>
              </a:rPr>
              <a:t>the</a:t>
            </a:r>
            <a:r>
              <a:rPr lang="de-DE" sz="2400" b="0" dirty="0">
                <a:latin typeface="+mn-lt"/>
              </a:rPr>
              <a:t> </a:t>
            </a:r>
            <a:r>
              <a:rPr lang="de-DE" sz="2400" b="0" dirty="0" err="1">
                <a:latin typeface="+mn-lt"/>
              </a:rPr>
              <a:t>generator</a:t>
            </a:r>
            <a:r>
              <a:rPr lang="de-DE" sz="2400" b="0" dirty="0">
                <a:latin typeface="+mn-lt"/>
              </a:rPr>
              <a:t> </a:t>
            </a:r>
            <a:r>
              <a:rPr lang="de-DE" sz="2400" dirty="0" err="1">
                <a:solidFill>
                  <a:srgbClr val="FF0000"/>
                </a:solidFill>
                <a:latin typeface="+mn-lt"/>
              </a:rPr>
              <a:t>air</a:t>
            </a:r>
            <a:r>
              <a:rPr lang="de-DE" sz="2400" dirty="0">
                <a:solidFill>
                  <a:srgbClr val="FF0000"/>
                </a:solidFill>
                <a:latin typeface="+mn-lt"/>
              </a:rPr>
              <a:t> </a:t>
            </a:r>
            <a:r>
              <a:rPr lang="de-DE" sz="2400" dirty="0" err="1">
                <a:solidFill>
                  <a:srgbClr val="FF0000"/>
                </a:solidFill>
                <a:latin typeface="+mn-lt"/>
              </a:rPr>
              <a:t>gap</a:t>
            </a:r>
            <a:r>
              <a:rPr lang="de-DE" sz="2400" b="0" dirty="0">
                <a:latin typeface="+mn-lt"/>
              </a:rPr>
              <a:t>. </a:t>
            </a:r>
            <a:r>
              <a:rPr lang="de-DE" sz="2400" b="0" dirty="0" err="1">
                <a:latin typeface="+mn-lt"/>
              </a:rPr>
              <a:t>If</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frequencies</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these</a:t>
            </a:r>
            <a:r>
              <a:rPr lang="de-DE" sz="2400" b="0" dirty="0">
                <a:latin typeface="+mn-lt"/>
              </a:rPr>
              <a:t> </a:t>
            </a:r>
            <a:r>
              <a:rPr lang="de-DE" sz="2400" b="0" dirty="0" err="1">
                <a:latin typeface="+mn-lt"/>
              </a:rPr>
              <a:t>torques</a:t>
            </a:r>
            <a:r>
              <a:rPr lang="de-DE" sz="2400" b="0" dirty="0">
                <a:latin typeface="+mn-lt"/>
              </a:rPr>
              <a:t> </a:t>
            </a:r>
            <a:r>
              <a:rPr lang="de-DE" sz="2400" b="0" dirty="0" err="1">
                <a:latin typeface="+mn-lt"/>
              </a:rPr>
              <a:t>are</a:t>
            </a:r>
            <a:r>
              <a:rPr lang="de-DE" sz="2400" b="0" dirty="0">
                <a:latin typeface="+mn-lt"/>
              </a:rPr>
              <a:t> in </a:t>
            </a:r>
            <a:r>
              <a:rPr lang="de-DE" sz="2400" b="0" dirty="0" err="1">
                <a:latin typeface="+mn-lt"/>
              </a:rPr>
              <a:t>the</a:t>
            </a:r>
            <a:r>
              <a:rPr lang="de-DE" sz="2400" b="0" dirty="0">
                <a:latin typeface="+mn-lt"/>
              </a:rPr>
              <a:t> </a:t>
            </a:r>
          </a:p>
          <a:p>
            <a:r>
              <a:rPr lang="de-DE" sz="2400" b="0" dirty="0" err="1">
                <a:latin typeface="+mn-lt"/>
              </a:rPr>
              <a:t>vicinity</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one</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lowest</a:t>
            </a:r>
            <a:r>
              <a:rPr lang="de-DE" sz="2400" b="0" dirty="0">
                <a:latin typeface="+mn-lt"/>
              </a:rPr>
              <a:t> </a:t>
            </a:r>
            <a:r>
              <a:rPr lang="de-DE" sz="2400" b="0" dirty="0" err="1">
                <a:latin typeface="+mn-lt"/>
              </a:rPr>
              <a:t>torsional</a:t>
            </a:r>
            <a:r>
              <a:rPr lang="de-DE" sz="2400" b="0" dirty="0">
                <a:latin typeface="+mn-lt"/>
              </a:rPr>
              <a:t> </a:t>
            </a:r>
            <a:r>
              <a:rPr lang="de-DE" sz="2400" b="0" dirty="0" err="1">
                <a:latin typeface="+mn-lt"/>
              </a:rPr>
              <a:t>natural</a:t>
            </a:r>
            <a:r>
              <a:rPr lang="de-DE" sz="2400" b="0" dirty="0">
                <a:latin typeface="+mn-lt"/>
              </a:rPr>
              <a:t> </a:t>
            </a:r>
            <a:r>
              <a:rPr lang="de-DE" sz="2400" b="0" dirty="0" err="1">
                <a:latin typeface="+mn-lt"/>
              </a:rPr>
              <a:t>frequencies</a:t>
            </a:r>
            <a:r>
              <a:rPr lang="de-DE" sz="2400" b="0" dirty="0">
                <a:latin typeface="+mn-lt"/>
              </a:rPr>
              <a:t>, </a:t>
            </a:r>
            <a:r>
              <a:rPr lang="de-DE" sz="2400" b="0" dirty="0" err="1">
                <a:latin typeface="+mn-lt"/>
              </a:rPr>
              <a:t>then</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shaft</a:t>
            </a:r>
            <a:r>
              <a:rPr lang="de-DE" sz="2400" b="0" dirty="0">
                <a:latin typeface="+mn-lt"/>
              </a:rPr>
              <a:t> </a:t>
            </a:r>
            <a:r>
              <a:rPr lang="de-DE" sz="2400" b="0" dirty="0" err="1">
                <a:latin typeface="+mn-lt"/>
              </a:rPr>
              <a:t>assembly</a:t>
            </a:r>
            <a:r>
              <a:rPr lang="de-DE" sz="2400" b="0" dirty="0">
                <a:latin typeface="+mn-lt"/>
              </a:rPr>
              <a:t> will </a:t>
            </a:r>
            <a:r>
              <a:rPr lang="de-DE" sz="2400" b="0" dirty="0" err="1">
                <a:latin typeface="+mn-lt"/>
              </a:rPr>
              <a:t>be</a:t>
            </a:r>
            <a:r>
              <a:rPr lang="de-DE" sz="2400" b="0" dirty="0">
                <a:latin typeface="+mn-lt"/>
              </a:rPr>
              <a:t> </a:t>
            </a:r>
            <a:r>
              <a:rPr lang="de-DE" sz="2400" b="0" dirty="0" err="1">
                <a:latin typeface="+mn-lt"/>
              </a:rPr>
              <a:t>excited</a:t>
            </a:r>
            <a:r>
              <a:rPr lang="de-DE" sz="2400" b="0" dirty="0">
                <a:latin typeface="+mn-lt"/>
              </a:rPr>
              <a:t> </a:t>
            </a:r>
            <a:r>
              <a:rPr lang="de-DE" sz="2400" b="0" dirty="0" err="1">
                <a:latin typeface="+mn-lt"/>
              </a:rPr>
              <a:t>to</a:t>
            </a:r>
            <a:r>
              <a:rPr lang="de-DE" sz="2400" b="0" dirty="0">
                <a:latin typeface="+mn-lt"/>
              </a:rPr>
              <a:t> </a:t>
            </a:r>
            <a:r>
              <a:rPr lang="de-DE" sz="2400" dirty="0">
                <a:solidFill>
                  <a:srgbClr val="0000FF"/>
                </a:solidFill>
                <a:latin typeface="+mn-lt"/>
              </a:rPr>
              <a:t>strong resonant </a:t>
            </a:r>
            <a:r>
              <a:rPr lang="de-DE" sz="2400" dirty="0" err="1">
                <a:solidFill>
                  <a:srgbClr val="0000FF"/>
                </a:solidFill>
                <a:latin typeface="+mn-lt"/>
              </a:rPr>
              <a:t>torsional</a:t>
            </a:r>
            <a:r>
              <a:rPr lang="de-DE" sz="2400" dirty="0">
                <a:solidFill>
                  <a:srgbClr val="0000FF"/>
                </a:solidFill>
                <a:latin typeface="+mn-lt"/>
              </a:rPr>
              <a:t> </a:t>
            </a:r>
            <a:r>
              <a:rPr lang="de-DE" sz="2400" dirty="0" err="1">
                <a:solidFill>
                  <a:srgbClr val="0000FF"/>
                </a:solidFill>
                <a:latin typeface="+mn-lt"/>
              </a:rPr>
              <a:t>vibrations</a:t>
            </a:r>
            <a:r>
              <a:rPr lang="de-DE" sz="2400" b="0" dirty="0">
                <a:latin typeface="+mn-lt"/>
              </a:rPr>
              <a:t>. </a:t>
            </a:r>
          </a:p>
        </p:txBody>
      </p:sp>
    </p:spTree>
    <p:extLst>
      <p:ext uri="{BB962C8B-B14F-4D97-AF65-F5344CB8AC3E}">
        <p14:creationId xmlns:p14="http://schemas.microsoft.com/office/powerpoint/2010/main" val="2906936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
            <a:extLst>
              <a:ext uri="{FF2B5EF4-FFF2-40B4-BE49-F238E27FC236}">
                <a16:creationId xmlns:a16="http://schemas.microsoft.com/office/drawing/2014/main" id="{17A04385-8436-370A-063A-954956A0D3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639" y="1595252"/>
            <a:ext cx="9256733"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a:extLst>
              <a:ext uri="{FF2B5EF4-FFF2-40B4-BE49-F238E27FC236}">
                <a16:creationId xmlns:a16="http://schemas.microsoft.com/office/drawing/2014/main" id="{86C01055-1FB8-5665-2F8D-FE35A032B912}"/>
              </a:ext>
            </a:extLst>
          </p:cNvPr>
          <p:cNvSpPr txBox="1"/>
          <p:nvPr/>
        </p:nvSpPr>
        <p:spPr>
          <a:xfrm>
            <a:off x="858381" y="33762"/>
            <a:ext cx="9575939"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Definition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i="0" u="none" strike="noStrike" kern="1200" cap="none" spc="0" normalizeH="0" baseline="0" noProof="0" dirty="0">
                <a:ln>
                  <a:noFill/>
                </a:ln>
                <a:solidFill>
                  <a:srgbClr val="0000FF"/>
                </a:solidFill>
                <a:effectLst/>
                <a:uLnTx/>
                <a:uFillTx/>
                <a:latin typeface="Arial"/>
                <a:ea typeface="+mn-ea"/>
                <a:cs typeface="+mn-cs"/>
              </a:rPr>
              <a:t> (SSR)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Energy Exchange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between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Mechanical</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System</a:t>
            </a:r>
          </a:p>
        </p:txBody>
      </p:sp>
      <p:cxnSp>
        <p:nvCxnSpPr>
          <p:cNvPr id="7" name="Gerader Verbinder 6">
            <a:extLst>
              <a:ext uri="{FF2B5EF4-FFF2-40B4-BE49-F238E27FC236}">
                <a16:creationId xmlns:a16="http://schemas.microsoft.com/office/drawing/2014/main" id="{5AD13D3A-5ABC-3E6F-3D14-D6C1B518A8D1}"/>
              </a:ext>
            </a:extLst>
          </p:cNvPr>
          <p:cNvCxnSpPr/>
          <p:nvPr/>
        </p:nvCxnSpPr>
        <p:spPr>
          <a:xfrm>
            <a:off x="1889628" y="2654300"/>
            <a:ext cx="2174372"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CA70E100-A4D1-59CD-CE52-A02A5EC1E3FD}"/>
              </a:ext>
            </a:extLst>
          </p:cNvPr>
          <p:cNvCxnSpPr/>
          <p:nvPr/>
        </p:nvCxnSpPr>
        <p:spPr>
          <a:xfrm>
            <a:off x="7061200" y="2641600"/>
            <a:ext cx="2222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hteck 17">
            <a:extLst>
              <a:ext uri="{FF2B5EF4-FFF2-40B4-BE49-F238E27FC236}">
                <a16:creationId xmlns:a16="http://schemas.microsoft.com/office/drawing/2014/main" id="{175E5D8D-7DCD-957F-B21D-A75108642975}"/>
              </a:ext>
            </a:extLst>
          </p:cNvPr>
          <p:cNvSpPr/>
          <p:nvPr/>
        </p:nvSpPr>
        <p:spPr>
          <a:xfrm>
            <a:off x="7632700" y="3517903"/>
            <a:ext cx="1993900" cy="1282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6C01055-1FB8-5665-2F8D-FE35A032B912}"/>
              </a:ext>
            </a:extLst>
          </p:cNvPr>
          <p:cNvSpPr txBox="1"/>
          <p:nvPr/>
        </p:nvSpPr>
        <p:spPr>
          <a:xfrm>
            <a:off x="872306" y="105103"/>
            <a:ext cx="9724574"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Definition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(SSR)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Energy Exchange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between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Mechanical</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System</a:t>
            </a:r>
          </a:p>
        </p:txBody>
      </p:sp>
      <p:sp>
        <p:nvSpPr>
          <p:cNvPr id="18" name="Rechteck 17">
            <a:extLst>
              <a:ext uri="{FF2B5EF4-FFF2-40B4-BE49-F238E27FC236}">
                <a16:creationId xmlns:a16="http://schemas.microsoft.com/office/drawing/2014/main" id="{175E5D8D-7DCD-957F-B21D-A75108642975}"/>
              </a:ext>
            </a:extLst>
          </p:cNvPr>
          <p:cNvSpPr/>
          <p:nvPr/>
        </p:nvSpPr>
        <p:spPr>
          <a:xfrm>
            <a:off x="7632700" y="3517903"/>
            <a:ext cx="1993900" cy="1282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sp>
        <p:nvSpPr>
          <p:cNvPr id="2" name="Textfeld 1">
            <a:extLst>
              <a:ext uri="{FF2B5EF4-FFF2-40B4-BE49-F238E27FC236}">
                <a16:creationId xmlns:a16="http://schemas.microsoft.com/office/drawing/2014/main" id="{EC5035D3-437D-0757-8220-8079D8142652}"/>
              </a:ext>
            </a:extLst>
          </p:cNvPr>
          <p:cNvSpPr txBox="1"/>
          <p:nvPr/>
        </p:nvSpPr>
        <p:spPr>
          <a:xfrm>
            <a:off x="872306" y="1971260"/>
            <a:ext cx="11003298" cy="378565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The „</a:t>
            </a:r>
            <a:r>
              <a:rPr kumimoji="0" lang="de-DE" sz="2400" b="1" i="0" u="none" strike="noStrike" kern="1200" cap="none" spc="0" normalizeH="0" baseline="0" noProof="0" dirty="0" err="1">
                <a:ln>
                  <a:noFill/>
                </a:ln>
                <a:solidFill>
                  <a:srgbClr val="FF0000"/>
                </a:solidFill>
                <a:effectLst/>
                <a:uLnTx/>
                <a:uFillTx/>
                <a:latin typeface="Arial"/>
                <a:ea typeface="+mn-ea"/>
                <a:cs typeface="+mn-cs"/>
              </a:rPr>
              <a:t>electro</a:t>
            </a:r>
            <a:r>
              <a:rPr kumimoji="0" lang="de-DE" sz="2400" b="1" i="0" u="none" strike="noStrike" kern="1200" cap="none" spc="0" normalizeH="0" baseline="0" noProof="0" dirty="0" err="1">
                <a:ln>
                  <a:noFill/>
                </a:ln>
                <a:solidFill>
                  <a:srgbClr val="0000FF"/>
                </a:solidFill>
                <a:effectLst/>
                <a:uLnTx/>
                <a:uFillTx/>
                <a:latin typeface="Arial"/>
                <a:ea typeface="+mn-ea"/>
                <a:cs typeface="+mn-cs"/>
              </a:rPr>
              <a:t>-mechanical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dependent</a:t>
            </a:r>
            <a:r>
              <a:rPr kumimoji="0" lang="de-DE" sz="2400" b="0" i="0" u="none" strike="noStrike" kern="1200" cap="none" spc="0" normalizeH="0" baseline="0" noProof="0" dirty="0">
                <a:ln>
                  <a:noFill/>
                </a:ln>
                <a:effectLst/>
                <a:uLnTx/>
                <a:uFillTx/>
                <a:latin typeface="Arial"/>
                <a:ea typeface="+mn-ea"/>
                <a:cs typeface="+mn-cs"/>
              </a:rPr>
              <a:t> on </a:t>
            </a:r>
            <a:r>
              <a:rPr kumimoji="0" lang="de-DE" sz="2400" b="0" i="0" u="none" strike="noStrike" kern="1200" cap="none" spc="0" normalizeH="0" baseline="0" noProof="0" dirty="0" err="1">
                <a:ln>
                  <a:noFill/>
                </a:ln>
                <a:effectLst/>
                <a:uLnTx/>
                <a:uFillTx/>
                <a:latin typeface="Arial"/>
                <a:ea typeface="+mn-ea"/>
                <a:cs typeface="+mn-cs"/>
              </a:rPr>
              <a:t>the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system</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parameters</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is</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generally</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low</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or</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even</a:t>
            </a:r>
            <a:r>
              <a:rPr kumimoji="0" lang="de-DE" sz="2400" b="0" i="0" u="none" strike="noStrike" kern="1200" cap="none" spc="0" normalizeH="0" baseline="0" noProof="0" dirty="0">
                <a:ln>
                  <a:noFill/>
                </a:ln>
                <a:effectLst/>
                <a:uLnTx/>
                <a:uFillTx/>
                <a:latin typeface="Arial"/>
                <a:ea typeface="+mn-ea"/>
                <a:cs typeface="+mn-cs"/>
              </a:rPr>
              <a:t> negative. In </a:t>
            </a:r>
            <a:r>
              <a:rPr kumimoji="0" lang="de-DE" sz="2400" b="0" i="0" u="none" strike="noStrike" kern="1200" cap="none" spc="0" normalizeH="0" baseline="0" noProof="0" dirty="0" err="1">
                <a:ln>
                  <a:noFill/>
                </a:ln>
                <a:effectLst/>
                <a:uLnTx/>
                <a:uFillTx/>
                <a:latin typeface="Arial"/>
                <a:ea typeface="+mn-ea"/>
                <a:cs typeface="+mn-cs"/>
              </a:rPr>
              <a:t>case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of</a:t>
            </a:r>
            <a:r>
              <a:rPr kumimoji="0" lang="de-DE" sz="2400" b="0" i="0" u="none" strike="noStrike" kern="1200" cap="none" spc="0" normalizeH="0" baseline="0" noProof="0" dirty="0">
                <a:ln>
                  <a:noFill/>
                </a:ln>
                <a:effectLst/>
                <a:uLnTx/>
                <a:uFillTx/>
                <a:latin typeface="Arial"/>
                <a:ea typeface="+mn-ea"/>
                <a:cs typeface="+mn-cs"/>
              </a:rPr>
              <a:t> a </a:t>
            </a:r>
            <a:r>
              <a:rPr kumimoji="0" lang="de-DE" sz="2400" i="0" u="none" strike="noStrike" kern="1200" cap="none" spc="0" normalizeH="0" baseline="0" noProof="0" dirty="0">
                <a:ln>
                  <a:noFill/>
                </a:ln>
                <a:solidFill>
                  <a:srgbClr val="0000FF"/>
                </a:solidFill>
                <a:effectLst/>
                <a:uLnTx/>
                <a:uFillTx/>
                <a:latin typeface="Arial"/>
                <a:ea typeface="+mn-ea"/>
                <a:cs typeface="+mn-cs"/>
              </a:rPr>
              <a:t>negative </a:t>
            </a:r>
            <a:r>
              <a:rPr kumimoji="0" lang="de-DE" sz="2400"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there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is</a:t>
            </a:r>
            <a:r>
              <a:rPr kumimoji="0" lang="de-DE" sz="2400" b="0" i="0" u="none" strike="noStrike" kern="1200" cap="none" spc="0" normalizeH="0" baseline="0" noProof="0" dirty="0">
                <a:ln>
                  <a:noFill/>
                </a:ln>
                <a:effectLst/>
                <a:uLnTx/>
                <a:uFillTx/>
                <a:latin typeface="Arial"/>
                <a:ea typeface="+mn-ea"/>
                <a:cs typeface="+mn-cs"/>
              </a:rPr>
              <a:t> an </a:t>
            </a:r>
            <a:r>
              <a:rPr kumimoji="0" lang="de-DE" sz="2400" b="0" i="0" u="none" strike="noStrike" kern="1200" cap="none" spc="0" normalizeH="0" baseline="0" noProof="0" dirty="0" err="1">
                <a:ln>
                  <a:noFill/>
                </a:ln>
                <a:effectLst/>
                <a:uLnTx/>
                <a:uFillTx/>
                <a:latin typeface="Arial"/>
                <a:ea typeface="+mn-ea"/>
                <a:cs typeface="+mn-cs"/>
              </a:rPr>
              <a:t>increase</a:t>
            </a:r>
            <a:r>
              <a:rPr kumimoji="0" lang="de-DE" sz="2400" b="0" i="0" u="none" strike="noStrike" kern="1200" cap="none" spc="0" normalizeH="0" baseline="0" noProof="0" dirty="0">
                <a:ln>
                  <a:noFill/>
                </a:ln>
                <a:effectLst/>
                <a:uLnTx/>
                <a:uFillTx/>
                <a:latin typeface="Arial"/>
                <a:ea typeface="+mn-ea"/>
                <a:cs typeface="+mn-cs"/>
              </a:rPr>
              <a:t> </a:t>
            </a:r>
            <a:r>
              <a:rPr lang="de-DE" sz="2400" b="0" dirty="0" err="1">
                <a:latin typeface="Arial"/>
              </a:rPr>
              <a:t>of</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the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torsional</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vibrations</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solidFill>
                  <a:srgbClr val="FF0000"/>
                </a:solidFill>
                <a:effectLst/>
                <a:uLnTx/>
                <a:uFillTx/>
                <a:latin typeface="Arial"/>
                <a:ea typeface="+mn-ea"/>
                <a:cs typeface="+mn-cs"/>
              </a:rPr>
              <a:t>instability</a:t>
            </a:r>
            <a:r>
              <a:rPr kumimoji="0" lang="de-DE" sz="2400" b="0" i="0" u="none" strike="noStrike" kern="1200" cap="none" spc="0" normalizeH="0" baseline="0" noProof="0" dirty="0">
                <a:ln>
                  <a:noFill/>
                </a:ln>
                <a:solidFill>
                  <a:srgbClr val="FF0000"/>
                </a:solidFill>
                <a:effectLst/>
                <a:uLnTx/>
                <a:uFillTx/>
                <a:latin typeface="Arial"/>
                <a:ea typeface="+mn-ea"/>
                <a:cs typeface="+mn-cs"/>
              </a:rPr>
              <a:t> !)</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which</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may</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lead</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to</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impermissibly</a:t>
            </a:r>
            <a:r>
              <a:rPr kumimoji="0" lang="de-DE" sz="2400" b="0" i="0" u="none" strike="noStrike" kern="1200" cap="none" spc="0" normalizeH="0" baseline="0" noProof="0" dirty="0">
                <a:ln>
                  <a:noFill/>
                </a:ln>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high </a:t>
            </a:r>
            <a:r>
              <a:rPr kumimoji="0" lang="de-DE" sz="2400" i="0" u="none" strike="noStrike" kern="1200" cap="none" spc="0" normalizeH="0" baseline="0" noProof="0" dirty="0" err="1">
                <a:ln>
                  <a:noFill/>
                </a:ln>
                <a:solidFill>
                  <a:srgbClr val="0000FF"/>
                </a:solidFill>
                <a:effectLst/>
                <a:uLnTx/>
                <a:uFillTx/>
                <a:latin typeface="Arial"/>
                <a:ea typeface="+mn-ea"/>
                <a:cs typeface="+mn-cs"/>
              </a:rPr>
              <a:t>stresses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a:ln>
                  <a:noFill/>
                </a:ln>
                <a:effectLst/>
                <a:uLnTx/>
                <a:uFillTx/>
                <a:latin typeface="Arial"/>
                <a:ea typeface="+mn-ea"/>
                <a:cs typeface="+mn-cs"/>
              </a:rPr>
              <a:t>and </a:t>
            </a:r>
            <a:r>
              <a:rPr kumimoji="0" lang="de-DE" sz="2400" b="0" i="0" u="none" strike="noStrike" kern="1200" cap="none" spc="0" normalizeH="0" baseline="0" noProof="0" dirty="0" err="1">
                <a:ln>
                  <a:noFill/>
                </a:ln>
                <a:effectLst/>
                <a:uLnTx/>
                <a:uFillTx/>
                <a:latin typeface="Arial"/>
                <a:ea typeface="+mn-ea"/>
                <a:cs typeface="+mn-cs"/>
              </a:rPr>
              <a:t>even</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to</a:t>
            </a:r>
            <a:r>
              <a:rPr kumimoji="0" lang="de-DE" sz="2400" b="0" i="0" u="none" strike="noStrike" kern="1200" cap="none" spc="0" normalizeH="0" baseline="0" noProof="0" dirty="0">
                <a:ln>
                  <a:noFill/>
                </a:ln>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damage</a:t>
            </a:r>
            <a:r>
              <a:rPr kumimoji="0" lang="de-DE" sz="2400" b="0" i="0" u="none" strike="noStrike" kern="1200" cap="none" spc="0" normalizeH="0" baseline="0" noProof="0" dirty="0">
                <a:ln>
                  <a:noFill/>
                </a:ln>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00"/>
                </a:solidFill>
                <a:latin typeface="Arial"/>
              </a:rPr>
              <a:t>In </a:t>
            </a:r>
            <a:r>
              <a:rPr lang="de-DE" sz="2400" b="0" dirty="0" err="1">
                <a:solidFill>
                  <a:srgbClr val="000000"/>
                </a:solidFill>
                <a:latin typeface="Arial"/>
              </a:rPr>
              <a:t>order</a:t>
            </a:r>
            <a:r>
              <a:rPr lang="de-DE" sz="2400" b="0" dirty="0">
                <a:solidFill>
                  <a:srgbClr val="000000"/>
                </a:solidFill>
                <a:latin typeface="Arial"/>
              </a:rPr>
              <a:t> </a:t>
            </a:r>
            <a:r>
              <a:rPr lang="de-DE" sz="2400" b="0" dirty="0" err="1">
                <a:solidFill>
                  <a:srgbClr val="000000"/>
                </a:solidFill>
                <a:latin typeface="Arial"/>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study</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0000FF"/>
                </a:solidFill>
                <a:latin typeface="Arial"/>
              </a:rPr>
              <a:t>Subsynchronous</a:t>
            </a:r>
            <a:r>
              <a:rPr lang="de-DE" sz="2400" dirty="0">
                <a:solidFill>
                  <a:srgbClr val="0000FF"/>
                </a:solidFill>
                <a:latin typeface="Arial"/>
              </a:rPr>
              <a:t> </a:t>
            </a:r>
            <a:r>
              <a:rPr lang="de-DE" sz="2400" dirty="0" err="1">
                <a:solidFill>
                  <a:srgbClr val="0000FF"/>
                </a:solidFill>
                <a:latin typeface="Arial"/>
              </a:rPr>
              <a:t>Resonance</a:t>
            </a:r>
            <a:r>
              <a:rPr lang="de-DE" sz="2400" dirty="0">
                <a:solidFill>
                  <a:srgbClr val="0000FF"/>
                </a:solidFill>
                <a:latin typeface="Arial"/>
              </a:rPr>
              <a:t> </a:t>
            </a:r>
            <a:r>
              <a:rPr lang="de-DE" sz="2400" b="0" dirty="0" err="1">
                <a:solidFill>
                  <a:srgbClr val="000000"/>
                </a:solidFill>
                <a:latin typeface="Arial"/>
              </a:rPr>
              <a:t>Phenomena</a:t>
            </a:r>
            <a:r>
              <a:rPr lang="de-DE" sz="2400" b="0" dirty="0">
                <a:solidFill>
                  <a:srgbClr val="000000"/>
                </a:solidFill>
                <a:latin typeface="Arial"/>
              </a:rPr>
              <a:t> </a:t>
            </a:r>
            <a:r>
              <a:rPr lang="de-DE" sz="2400" b="0" dirty="0" err="1">
                <a:solidFill>
                  <a:srgbClr val="000000"/>
                </a:solidFill>
                <a:latin typeface="Arial"/>
              </a:rPr>
              <a:t>it</a:t>
            </a:r>
            <a:r>
              <a:rPr lang="de-DE" sz="2400" b="0" dirty="0">
                <a:solidFill>
                  <a:srgbClr val="000000"/>
                </a:solidFill>
                <a:latin typeface="Arial"/>
              </a:rPr>
              <a:t> </a:t>
            </a:r>
            <a:r>
              <a:rPr lang="de-DE" sz="2400" b="0" dirty="0" err="1">
                <a:solidFill>
                  <a:srgbClr val="000000"/>
                </a:solidFill>
                <a:latin typeface="Arial"/>
              </a:rPr>
              <a:t>is</a:t>
            </a:r>
            <a:r>
              <a:rPr lang="de-DE" sz="2400" b="0" dirty="0">
                <a:solidFill>
                  <a:srgbClr val="000000"/>
                </a:solidFill>
                <a:latin typeface="Arial"/>
              </a:rPr>
              <a:t> </a:t>
            </a:r>
            <a:r>
              <a:rPr lang="de-DE" sz="2400" b="0" dirty="0" err="1">
                <a:solidFill>
                  <a:srgbClr val="000000"/>
                </a:solidFill>
                <a:latin typeface="Arial"/>
              </a:rPr>
              <a:t>absolutely</a:t>
            </a:r>
            <a:r>
              <a:rPr lang="de-DE" sz="2400" b="0" dirty="0">
                <a:solidFill>
                  <a:srgbClr val="000000"/>
                </a:solidFill>
                <a:latin typeface="Arial"/>
              </a:rPr>
              <a:t> </a:t>
            </a:r>
            <a:r>
              <a:rPr lang="de-DE" sz="2400" b="0" dirty="0" err="1">
                <a:solidFill>
                  <a:srgbClr val="000000"/>
                </a:solidFill>
                <a:latin typeface="Arial"/>
              </a:rPr>
              <a:t>necessary</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investigate</a:t>
            </a:r>
            <a:r>
              <a:rPr lang="de-DE" sz="2400" b="0" dirty="0">
                <a:solidFill>
                  <a:srgbClr val="000000"/>
                </a:solidFill>
                <a:latin typeface="Arial"/>
              </a:rPr>
              <a:t> (</a:t>
            </a:r>
            <a:r>
              <a:rPr lang="de-DE" sz="2400" b="0" dirty="0" err="1">
                <a:solidFill>
                  <a:srgbClr val="000000"/>
                </a:solidFill>
                <a:latin typeface="Arial"/>
              </a:rPr>
              <a:t>simulate</a:t>
            </a:r>
            <a:r>
              <a:rPr lang="de-DE" sz="2400" b="0" dirty="0">
                <a:solidFill>
                  <a:srgbClr val="000000"/>
                </a:solidFill>
                <a:latin typeface="Arial"/>
              </a:rPr>
              <a:t>) </a:t>
            </a:r>
            <a:r>
              <a:rPr lang="de-DE" sz="2400" b="0" dirty="0" err="1">
                <a:solidFill>
                  <a:srgbClr val="000000"/>
                </a:solidFill>
                <a:latin typeface="Arial"/>
              </a:rPr>
              <a:t>with</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greatest</a:t>
            </a:r>
            <a:r>
              <a:rPr lang="de-DE" sz="2400" b="0" dirty="0">
                <a:solidFill>
                  <a:srgbClr val="000000"/>
                </a:solidFill>
                <a:latin typeface="Arial"/>
              </a:rPr>
              <a:t> possible </a:t>
            </a:r>
            <a:r>
              <a:rPr lang="de-DE" sz="2400" b="0" dirty="0" err="1">
                <a:solidFill>
                  <a:srgbClr val="000000"/>
                </a:solidFill>
                <a:latin typeface="Arial"/>
              </a:rPr>
              <a:t>accuracy</a:t>
            </a:r>
            <a:r>
              <a:rPr lang="de-DE" sz="2400" b="0" dirty="0">
                <a:solidFill>
                  <a:srgbClr val="000000"/>
                </a:solidFill>
                <a:latin typeface="Arial"/>
              </a:rPr>
              <a:t>, </a:t>
            </a:r>
            <a:r>
              <a:rPr lang="de-DE" sz="2400" b="0" dirty="0" err="1">
                <a:solidFill>
                  <a:srgbClr val="000000"/>
                </a:solidFill>
                <a:latin typeface="Arial"/>
              </a:rPr>
              <a:t>both</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FF0000"/>
                </a:solidFill>
                <a:latin typeface="Arial"/>
              </a:rPr>
              <a:t>entire</a:t>
            </a:r>
            <a:r>
              <a:rPr lang="de-DE" sz="2400" dirty="0">
                <a:solidFill>
                  <a:srgbClr val="FF0000"/>
                </a:solidFill>
                <a:latin typeface="Arial"/>
              </a:rPr>
              <a:t> network </a:t>
            </a:r>
            <a:r>
              <a:rPr lang="de-DE" sz="2400" b="0" dirty="0" err="1">
                <a:solidFill>
                  <a:srgbClr val="000000"/>
                </a:solidFill>
                <a:latin typeface="Arial"/>
              </a:rPr>
              <a:t>with</a:t>
            </a:r>
            <a:r>
              <a:rPr lang="de-DE" sz="2400" b="0" dirty="0">
                <a:solidFill>
                  <a:srgbClr val="000000"/>
                </a:solidFill>
                <a:latin typeface="Arial"/>
              </a:rPr>
              <a:t> </a:t>
            </a:r>
            <a:r>
              <a:rPr lang="de-DE" sz="2400" b="0" dirty="0" err="1">
                <a:solidFill>
                  <a:srgbClr val="000000"/>
                </a:solidFill>
                <a:latin typeface="Arial"/>
              </a:rPr>
              <a:t>series</a:t>
            </a:r>
            <a:r>
              <a:rPr lang="de-DE" sz="2400" b="0" dirty="0">
                <a:solidFill>
                  <a:srgbClr val="000000"/>
                </a:solidFill>
                <a:latin typeface="Arial"/>
              </a:rPr>
              <a:t> and parallel </a:t>
            </a:r>
            <a:r>
              <a:rPr lang="de-DE" sz="2400" b="0" dirty="0" err="1">
                <a:solidFill>
                  <a:srgbClr val="000000"/>
                </a:solidFill>
                <a:latin typeface="Arial"/>
              </a:rPr>
              <a:t>capacitances</a:t>
            </a:r>
            <a:r>
              <a:rPr lang="de-DE" sz="2400" b="0" dirty="0">
                <a:solidFill>
                  <a:srgbClr val="000000"/>
                </a:solidFill>
                <a:latin typeface="Arial"/>
              </a:rPr>
              <a:t> </a:t>
            </a:r>
            <a:r>
              <a:rPr lang="de-DE" sz="2400" b="0" dirty="0" err="1">
                <a:solidFill>
                  <a:srgbClr val="000000"/>
                </a:solidFill>
                <a:latin typeface="Arial"/>
              </a:rPr>
              <a:t>as</a:t>
            </a:r>
            <a:r>
              <a:rPr lang="de-DE" sz="2400" b="0" dirty="0">
                <a:solidFill>
                  <a:srgbClr val="000000"/>
                </a:solidFill>
                <a:latin typeface="Arial"/>
              </a:rPr>
              <a:t> </a:t>
            </a:r>
            <a:r>
              <a:rPr lang="de-DE" sz="2400" b="0" dirty="0" err="1">
                <a:solidFill>
                  <a:srgbClr val="000000"/>
                </a:solidFill>
                <a:latin typeface="Arial"/>
              </a:rPr>
              <a:t>well</a:t>
            </a:r>
            <a:r>
              <a:rPr lang="de-DE" sz="2400" b="0" dirty="0">
                <a:solidFill>
                  <a:srgbClr val="000000"/>
                </a:solidFill>
                <a:latin typeface="Arial"/>
              </a:rPr>
              <a:t> </a:t>
            </a:r>
            <a:r>
              <a:rPr lang="de-DE" sz="2400" b="0" dirty="0" err="1">
                <a:solidFill>
                  <a:srgbClr val="000000"/>
                </a:solidFill>
                <a:latin typeface="Arial"/>
              </a:rPr>
              <a:t>as</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FF0000"/>
                </a:solidFill>
                <a:latin typeface="Arial"/>
              </a:rPr>
              <a:t>electrical</a:t>
            </a:r>
            <a:r>
              <a:rPr lang="de-DE" sz="2400" b="0" dirty="0">
                <a:solidFill>
                  <a:srgbClr val="000000"/>
                </a:solidFill>
                <a:latin typeface="Arial"/>
              </a:rPr>
              <a:t> </a:t>
            </a:r>
            <a:r>
              <a:rPr lang="de-DE" sz="2400" dirty="0" err="1">
                <a:solidFill>
                  <a:srgbClr val="FF0000"/>
                </a:solidFill>
                <a:latin typeface="Arial"/>
              </a:rPr>
              <a:t>part</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FF0000"/>
                </a:solidFill>
                <a:latin typeface="Arial"/>
              </a:rPr>
              <a:t>generator</a:t>
            </a:r>
            <a:r>
              <a:rPr lang="de-DE" sz="2400" b="0" dirty="0">
                <a:solidFill>
                  <a:srgbClr val="000000"/>
                </a:solidFill>
                <a:latin typeface="Arial"/>
              </a:rPr>
              <a:t> and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0000FF"/>
                </a:solidFill>
                <a:latin typeface="Arial"/>
              </a:rPr>
              <a:t>mecanical</a:t>
            </a:r>
            <a:r>
              <a:rPr lang="de-DE" sz="2400" b="0" dirty="0">
                <a:solidFill>
                  <a:srgbClr val="000000"/>
                </a:solidFill>
                <a:latin typeface="Arial"/>
              </a:rPr>
              <a:t> </a:t>
            </a:r>
            <a:r>
              <a:rPr lang="de-DE" sz="2400" dirty="0" err="1">
                <a:solidFill>
                  <a:srgbClr val="0000FF"/>
                </a:solidFill>
                <a:latin typeface="Arial"/>
              </a:rPr>
              <a:t>shaft</a:t>
            </a:r>
            <a:r>
              <a:rPr lang="de-DE" sz="2400" dirty="0">
                <a:solidFill>
                  <a:srgbClr val="0000FF"/>
                </a:solidFill>
                <a:latin typeface="Arial"/>
              </a:rPr>
              <a:t> </a:t>
            </a:r>
            <a:r>
              <a:rPr lang="de-DE" sz="2400" dirty="0" err="1">
                <a:solidFill>
                  <a:srgbClr val="0000FF"/>
                </a:solidFill>
                <a:latin typeface="Arial"/>
              </a:rPr>
              <a:t>assembly</a:t>
            </a:r>
            <a:r>
              <a:rPr kumimoji="0" lang="de-DE" sz="2400" b="0" i="0" u="none" strike="noStrike" kern="1200" cap="none" spc="0" normalizeH="0" baseline="0" noProof="0" dirty="0">
                <a:ln>
                  <a:noFill/>
                </a:ln>
                <a:solidFill>
                  <a:srgbClr val="FF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09441029"/>
      </p:ext>
    </p:extLst>
  </p:cSld>
  <p:clrMapOvr>
    <a:masterClrMapping/>
  </p:clrMapOvr>
</p:sld>
</file>

<file path=ppt/theme/_rels/theme10.xml.rels><?xml version="1.0" encoding="UTF-8" standalone="yes"?>
<Relationships xmlns="http://schemas.openxmlformats.org/package/2006/relationships"><Relationship Id="rId1" Type="http://schemas.openxmlformats.org/officeDocument/2006/relationships/image" Target="../media/image10.png"/></Relationships>
</file>

<file path=ppt/theme/theme1.xml><?xml version="1.0" encoding="utf-8"?>
<a:theme xmlns:a="http://schemas.openxmlformats.org/drawingml/2006/main" name="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l="-1594" t="-12000" b="-29333"/>
          </a:stretch>
        </a:blipFill>
      </a:spPr>
      <a:bodyPr/>
      <a:lstStyle>
        <a:defPPr>
          <a:defRPr>
            <a:noFill/>
          </a:defRPr>
        </a:defPPr>
      </a:lstStyle>
    </a:spDef>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90821_Fachgebiete_16_9">
  <a:themeElements>
    <a:clrScheme name="Benutzerdefiniert 1">
      <a:dk1>
        <a:srgbClr val="000000"/>
      </a:dk1>
      <a:lt1>
        <a:srgbClr val="FFFFFF"/>
      </a:lt1>
      <a:dk2>
        <a:srgbClr val="004E73"/>
      </a:dk2>
      <a:lt2>
        <a:srgbClr val="808080"/>
      </a:lt2>
      <a:accent1>
        <a:srgbClr val="FDCA00"/>
      </a:accent1>
      <a:accent2>
        <a:srgbClr val="243471"/>
      </a:accent2>
      <a:accent3>
        <a:srgbClr val="C00000"/>
      </a:accent3>
      <a:accent4>
        <a:srgbClr val="000000"/>
      </a:accent4>
      <a:accent5>
        <a:srgbClr val="DAEDEF"/>
      </a:accent5>
      <a:accent6>
        <a:srgbClr val="0000FF"/>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90821_Fachgebiete_16_9" id="{4167EB80-7A57-45AC-87C0-9710C95596CB}" vid="{AE9E3739-18FD-458E-840A-3D2AFF87B7F6}"/>
    </a:ext>
  </a:extLst>
</a:theme>
</file>

<file path=ppt/theme/theme13.xml><?xml version="1.0" encoding="utf-8"?>
<a:theme xmlns:a="http://schemas.openxmlformats.org/drawingml/2006/main" name="1_190821_Fachgebiete_16_9">
  <a:themeElements>
    <a:clrScheme name="Benutzerdefiniert 1">
      <a:dk1>
        <a:srgbClr val="000000"/>
      </a:dk1>
      <a:lt1>
        <a:srgbClr val="FFFFFF"/>
      </a:lt1>
      <a:dk2>
        <a:srgbClr val="004E73"/>
      </a:dk2>
      <a:lt2>
        <a:srgbClr val="808080"/>
      </a:lt2>
      <a:accent1>
        <a:srgbClr val="FDCA00"/>
      </a:accent1>
      <a:accent2>
        <a:srgbClr val="243471"/>
      </a:accent2>
      <a:accent3>
        <a:srgbClr val="C00000"/>
      </a:accent3>
      <a:accent4>
        <a:srgbClr val="000000"/>
      </a:accent4>
      <a:accent5>
        <a:srgbClr val="DAEDEF"/>
      </a:accent5>
      <a:accent6>
        <a:srgbClr val="0000FF"/>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90821_Fachgebiete_16_9" id="{4167EB80-7A57-45AC-87C0-9710C95596CB}" vid="{AE9E3739-18FD-458E-840A-3D2AFF87B7F6}"/>
    </a:ext>
  </a:extLst>
</a:theme>
</file>

<file path=ppt/theme/theme14.xml><?xml version="1.0" encoding="utf-8"?>
<a:theme xmlns:a="http://schemas.openxmlformats.org/drawingml/2006/main" name="2_190821_Fachgebiete_16_9">
  <a:themeElements>
    <a:clrScheme name="Benutzerdefiniert 1">
      <a:dk1>
        <a:srgbClr val="000000"/>
      </a:dk1>
      <a:lt1>
        <a:srgbClr val="FFFFFF"/>
      </a:lt1>
      <a:dk2>
        <a:srgbClr val="004E73"/>
      </a:dk2>
      <a:lt2>
        <a:srgbClr val="808080"/>
      </a:lt2>
      <a:accent1>
        <a:srgbClr val="FDCA00"/>
      </a:accent1>
      <a:accent2>
        <a:srgbClr val="243471"/>
      </a:accent2>
      <a:accent3>
        <a:srgbClr val="C00000"/>
      </a:accent3>
      <a:accent4>
        <a:srgbClr val="000000"/>
      </a:accent4>
      <a:accent5>
        <a:srgbClr val="DAEDEF"/>
      </a:accent5>
      <a:accent6>
        <a:srgbClr val="0000FF"/>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90821_Fachgebiete_16_9" id="{4167EB80-7A57-45AC-87C0-9710C95596CB}" vid="{AE9E3739-18FD-458E-840A-3D2AFF87B7F6}"/>
    </a:ext>
  </a:extLst>
</a:theme>
</file>

<file path=ppt/theme/theme15.xml><?xml version="1.0" encoding="utf-8"?>
<a:theme xmlns:a="http://schemas.openxmlformats.org/drawingml/2006/main" name="6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24.07.03">
  <a:themeElements>
    <a:clrScheme name="1_24.07.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24.07.03">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24.07.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24.07.0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24.07.0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24.07.0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24.07.0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24.07.0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24.07.0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VTT 2020 - CONTENT slides">
  <a:themeElements>
    <a:clrScheme name="VTT 2020.01">
      <a:dk1>
        <a:srgbClr val="F06E00"/>
      </a:dk1>
      <a:lt1>
        <a:srgbClr val="FFFFFF"/>
      </a:lt1>
      <a:dk2>
        <a:srgbClr val="005794"/>
      </a:dk2>
      <a:lt2>
        <a:srgbClr val="FFFFFF"/>
      </a:lt2>
      <a:accent1>
        <a:srgbClr val="F06E00"/>
      </a:accent1>
      <a:accent2>
        <a:srgbClr val="DBDBDB"/>
      </a:accent2>
      <a:accent3>
        <a:srgbClr val="005794"/>
      </a:accent3>
      <a:accent4>
        <a:srgbClr val="FFDC0F"/>
      </a:accent4>
      <a:accent5>
        <a:srgbClr val="115532"/>
      </a:accent5>
      <a:accent6>
        <a:srgbClr val="AFAFAF"/>
      </a:accent6>
      <a:hlink>
        <a:srgbClr val="005794"/>
      </a:hlink>
      <a:folHlink>
        <a:srgbClr val="AFAF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3929D"/>
        </a:solidFill>
        <a:ln w="9525">
          <a:noFill/>
        </a:ln>
        <a:effectLst/>
      </a:spPr>
      <a:bodyPr rtlCol="0" anchor="ctr"/>
      <a:lstStyle>
        <a:defPPr algn="ctr">
          <a:defRPr/>
        </a:defPPr>
      </a:lstStyle>
      <a:style>
        <a:lnRef idx="1">
          <a:schemeClr val="dk1"/>
        </a:lnRef>
        <a:fillRef idx="3">
          <a:schemeClr val="dk1"/>
        </a:fillRef>
        <a:effectRef idx="2">
          <a:schemeClr val="dk1"/>
        </a:effectRef>
        <a:fontRef idx="minor">
          <a:schemeClr val="lt1"/>
        </a:fontRef>
      </a:style>
    </a:spDef>
    <a:lnDef>
      <a:spPr>
        <a:ln>
          <a:solidFill>
            <a:schemeClr val="tx1"/>
          </a:solidFill>
        </a:ln>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VTT_2020_City" id="{201493A6-33DF-4E25-B062-6DC87DC4F6BE}" vid="{3B750704-2562-4590-AFB9-18284BFE6D39}"/>
    </a:ext>
  </a:extLst>
</a:theme>
</file>

<file path=ppt/theme/theme8.xml><?xml version="1.0" encoding="utf-8"?>
<a:theme xmlns:a="http://schemas.openxmlformats.org/drawingml/2006/main" name="Default Design">
  <a:themeElements>
    <a:clrScheme name="Alstom Corporate Palette">
      <a:dk1>
        <a:srgbClr val="005881"/>
      </a:dk1>
      <a:lt1>
        <a:srgbClr val="C0C0C0"/>
      </a:lt1>
      <a:dk2>
        <a:srgbClr val="FFFFFF"/>
      </a:dk2>
      <a:lt2>
        <a:srgbClr val="777777"/>
      </a:lt2>
      <a:accent1>
        <a:srgbClr val="034694"/>
      </a:accent1>
      <a:accent2>
        <a:srgbClr val="ED1A3B"/>
      </a:accent2>
      <a:accent3>
        <a:srgbClr val="5A90A8"/>
      </a:accent3>
      <a:accent4>
        <a:srgbClr val="E56020"/>
      </a:accent4>
      <a:accent5>
        <a:srgbClr val="1A74B7"/>
      </a:accent5>
      <a:accent6>
        <a:srgbClr val="289546"/>
      </a:accent6>
      <a:hlink>
        <a:srgbClr val="9E0F60"/>
      </a:hlink>
      <a:folHlink>
        <a:srgbClr val="005881"/>
      </a:folHlink>
    </a:clrScheme>
    <a:fontScheme name="Default Design">
      <a:majorFont>
        <a:latin typeface="Alstom"/>
        <a:ea typeface=""/>
        <a:cs typeface=""/>
      </a:majorFont>
      <a:minorFont>
        <a:latin typeface="Alsto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B2B2B2"/>
        </a:dk1>
        <a:lt1>
          <a:srgbClr val="B2B2B2"/>
        </a:lt1>
        <a:dk2>
          <a:srgbClr val="FFFFFF"/>
        </a:dk2>
        <a:lt2>
          <a:srgbClr val="777777"/>
        </a:lt2>
        <a:accent1>
          <a:srgbClr val="4D4D4D"/>
        </a:accent1>
        <a:accent2>
          <a:srgbClr val="809EA8"/>
        </a:accent2>
        <a:accent3>
          <a:srgbClr val="D5D5D5"/>
        </a:accent3>
        <a:accent4>
          <a:srgbClr val="979797"/>
        </a:accent4>
        <a:accent5>
          <a:srgbClr val="B2B2B2"/>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Default Design 14">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E21B1D"/>
        </a:hlink>
        <a:folHlink>
          <a:srgbClr val="005881"/>
        </a:folHlink>
      </a:clrScheme>
      <a:clrMap bg1="lt1" tx1="dk1" bg2="lt2" tx2="dk2" accent1="accent1" accent2="accent2" accent3="accent3" accent4="accent4" accent5="accent5" accent6="accent6" hlink="hlink" folHlink="folHlink"/>
    </a:extraClrScheme>
    <a:extraClrScheme>
      <a:clrScheme name="Default Design 15">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
      <a:clrScheme name="Default Design 16">
        <a:dk1>
          <a:srgbClr val="5F5F5F"/>
        </a:dk1>
        <a:lt1>
          <a:srgbClr val="C0C0C0"/>
        </a:lt1>
        <a:dk2>
          <a:srgbClr val="FFFFFF"/>
        </a:dk2>
        <a:lt2>
          <a:srgbClr val="777777"/>
        </a:lt2>
        <a:accent1>
          <a:srgbClr val="6D8FA5"/>
        </a:accent1>
        <a:accent2>
          <a:srgbClr val="F19300"/>
        </a:accent2>
        <a:accent3>
          <a:srgbClr val="DCDCDC"/>
        </a:accent3>
        <a:accent4>
          <a:srgbClr val="505050"/>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ne Alstom_Landscape">
  <a:themeElements>
    <a:clrScheme name="Alstom Corporate Palette">
      <a:dk1>
        <a:srgbClr val="5F5F5F"/>
      </a:dk1>
      <a:lt1>
        <a:srgbClr val="FFFFFF"/>
      </a:lt1>
      <a:dk2>
        <a:srgbClr val="FFFFFF"/>
      </a:dk2>
      <a:lt2>
        <a:srgbClr val="777777"/>
      </a:lt2>
      <a:accent1>
        <a:srgbClr val="034694"/>
      </a:accent1>
      <a:accent2>
        <a:srgbClr val="ED1A3B"/>
      </a:accent2>
      <a:accent3>
        <a:srgbClr val="5A90A8"/>
      </a:accent3>
      <a:accent4>
        <a:srgbClr val="E56020"/>
      </a:accent4>
      <a:accent5>
        <a:srgbClr val="1A74B7"/>
      </a:accent5>
      <a:accent6>
        <a:srgbClr val="289546"/>
      </a:accent6>
      <a:hlink>
        <a:srgbClr val="9E0F60"/>
      </a:hlink>
      <a:folHlink>
        <a:srgbClr val="005881"/>
      </a:folHlink>
    </a:clrScheme>
    <a:fontScheme name="Alstom Corporate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smtClean="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B2B2B2"/>
        </a:dk1>
        <a:lt1>
          <a:srgbClr val="B2B2B2"/>
        </a:lt1>
        <a:dk2>
          <a:srgbClr val="FFFFFF"/>
        </a:dk2>
        <a:lt2>
          <a:srgbClr val="777777"/>
        </a:lt2>
        <a:accent1>
          <a:srgbClr val="4D4D4D"/>
        </a:accent1>
        <a:accent2>
          <a:srgbClr val="809EA8"/>
        </a:accent2>
        <a:accent3>
          <a:srgbClr val="D5D5D5"/>
        </a:accent3>
        <a:accent4>
          <a:srgbClr val="979797"/>
        </a:accent4>
        <a:accent5>
          <a:srgbClr val="B2B2B2"/>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Default Design 14">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E21B1D"/>
        </a:hlink>
        <a:folHlink>
          <a:srgbClr val="005881"/>
        </a:folHlink>
      </a:clrScheme>
      <a:clrMap bg1="lt1" tx1="dk1" bg2="lt2" tx2="dk2" accent1="accent1" accent2="accent2" accent3="accent3" accent4="accent4" accent5="accent5" accent6="accent6" hlink="hlink" folHlink="folHlink"/>
    </a:extraClrScheme>
    <a:extraClrScheme>
      <a:clrScheme name="Default Design 15">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
      <a:clrScheme name="Default Design 16">
        <a:dk1>
          <a:srgbClr val="5F5F5F"/>
        </a:dk1>
        <a:lt1>
          <a:srgbClr val="C0C0C0"/>
        </a:lt1>
        <a:dk2>
          <a:srgbClr val="FFFFFF"/>
        </a:dk2>
        <a:lt2>
          <a:srgbClr val="777777"/>
        </a:lt2>
        <a:accent1>
          <a:srgbClr val="6D8FA5"/>
        </a:accent1>
        <a:accent2>
          <a:srgbClr val="F19300"/>
        </a:accent2>
        <a:accent3>
          <a:srgbClr val="DCDCDC"/>
        </a:accent3>
        <a:accent4>
          <a:srgbClr val="505050"/>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3401</Words>
  <Application>Microsoft Office PowerPoint</Application>
  <PresentationFormat>Breitbild</PresentationFormat>
  <Paragraphs>490</Paragraphs>
  <Slides>44</Slides>
  <Notes>32</Notes>
  <HiddenSlides>0</HiddenSlides>
  <MMClips>0</MMClips>
  <ScaleCrop>false</ScaleCrop>
  <HeadingPairs>
    <vt:vector size="6" baseType="variant">
      <vt:variant>
        <vt:lpstr>Verwendete Schriftarten</vt:lpstr>
      </vt:variant>
      <vt:variant>
        <vt:i4>7</vt:i4>
      </vt:variant>
      <vt:variant>
        <vt:lpstr>Design</vt:lpstr>
      </vt:variant>
      <vt:variant>
        <vt:i4>15</vt:i4>
      </vt:variant>
      <vt:variant>
        <vt:lpstr>Folientitel</vt:lpstr>
      </vt:variant>
      <vt:variant>
        <vt:i4>44</vt:i4>
      </vt:variant>
    </vt:vector>
  </HeadingPairs>
  <TitlesOfParts>
    <vt:vector size="66" baseType="lpstr">
      <vt:lpstr>Alstom</vt:lpstr>
      <vt:lpstr>Arial</vt:lpstr>
      <vt:lpstr>Cambria Math</vt:lpstr>
      <vt:lpstr>Times New Roman</vt:lpstr>
      <vt:lpstr>Verdana</vt:lpstr>
      <vt:lpstr>Wingdings</vt:lpstr>
      <vt:lpstr>Wingdings 2</vt:lpstr>
      <vt:lpstr>powerpointvorlage</vt:lpstr>
      <vt:lpstr>1_powerpointvorlage</vt:lpstr>
      <vt:lpstr>2_powerpointvorlage</vt:lpstr>
      <vt:lpstr>3_powerpointvorlage</vt:lpstr>
      <vt:lpstr>4_powerpointvorlage</vt:lpstr>
      <vt:lpstr>1_24.07.03</vt:lpstr>
      <vt:lpstr>VTT 2020 - CONTENT slides</vt:lpstr>
      <vt:lpstr>Default Design</vt:lpstr>
      <vt:lpstr>One Alstom_Landscape</vt:lpstr>
      <vt:lpstr>5_powerpointvorlage</vt:lpstr>
      <vt:lpstr>8_powerpointvorlage</vt:lpstr>
      <vt:lpstr>190821_Fachgebiete_16_9</vt:lpstr>
      <vt:lpstr>1_190821_Fachgebiete_16_9</vt:lpstr>
      <vt:lpstr>2_190821_Fachgebiete_16_9</vt:lpstr>
      <vt:lpstr>6_powerpointvorlage</vt:lpstr>
      <vt:lpstr>Energiforsk Project: Lectures in the Power Plants Fortum (Helsinki), TVO (Olkiluoto), Jan./Febr. 2024                                             Annual Energiforsk Seminar (10.11.21)</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Energiforsk Project: Lectures in the Power Plants Fortum (Helsinki), TVO (Olkiluoto), Jan./Febr. 2024                                             Annual Energiforsk Seminar (10.11.21)</vt:lpstr>
    </vt:vector>
  </TitlesOfParts>
  <Company>tud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backhaus</dc:creator>
  <cp:lastModifiedBy>Rainer Nordmann</cp:lastModifiedBy>
  <cp:revision>1124</cp:revision>
  <cp:lastPrinted>2024-01-22T12:04:53Z</cp:lastPrinted>
  <dcterms:created xsi:type="dcterms:W3CDTF">2003-11-24T08:10:32Z</dcterms:created>
  <dcterms:modified xsi:type="dcterms:W3CDTF">2024-01-23T11:46:51Z</dcterms:modified>
</cp:coreProperties>
</file>